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86" r:id="rId5"/>
    <p:sldId id="260" r:id="rId6"/>
    <p:sldId id="261" r:id="rId7"/>
    <p:sldId id="288" r:id="rId8"/>
    <p:sldId id="290" r:id="rId9"/>
    <p:sldId id="289" r:id="rId10"/>
    <p:sldId id="291" r:id="rId11"/>
    <p:sldId id="287" r:id="rId12"/>
    <p:sldId id="302" r:id="rId13"/>
    <p:sldId id="292" r:id="rId14"/>
    <p:sldId id="293" r:id="rId15"/>
    <p:sldId id="298" r:id="rId16"/>
    <p:sldId id="297" r:id="rId17"/>
    <p:sldId id="299" r:id="rId18"/>
    <p:sldId id="295" r:id="rId19"/>
    <p:sldId id="296" r:id="rId20"/>
    <p:sldId id="301" r:id="rId21"/>
    <p:sldId id="294" r:id="rId22"/>
    <p:sldId id="300" r:id="rId23"/>
    <p:sldId id="303" r:id="rId24"/>
    <p:sldId id="282" r:id="rId25"/>
    <p:sldId id="304" r:id="rId26"/>
    <p:sldId id="266" r:id="rId27"/>
    <p:sldId id="285" r:id="rId28"/>
  </p:sldIdLst>
  <p:sldSz cx="9144000" cy="5143500" type="screen16x9"/>
  <p:notesSz cx="6858000" cy="9144000"/>
  <p:embeddedFontLst>
    <p:embeddedFont>
      <p:font typeface="Archivo" panose="020B0604020202020204" charset="0"/>
      <p:regular r:id="rId30"/>
      <p:bold r:id="rId31"/>
      <p:italic r:id="rId32"/>
      <p:boldItalic r:id="rId33"/>
    </p:embeddedFont>
    <p:embeddedFont>
      <p:font typeface="Archivo Black" panose="020B0604020202020204" charset="0"/>
      <p:bold r:id="rId34"/>
      <p:boldItalic r:id="rId35"/>
    </p:embeddedFont>
    <p:embeddedFont>
      <p:font typeface="Consolas" panose="020B0609020204030204" pitchFamily="49" charset="0"/>
      <p:regular r:id="rId36"/>
      <p:bold r:id="rId37"/>
      <p:italic r:id="rId38"/>
      <p:boldItalic r:id="rId39"/>
    </p:embeddedFont>
    <p:embeddedFont>
      <p:font typeface="Roboto" panose="02000000000000000000" pitchFamily="2" charset="0"/>
      <p:regular r:id="rId40"/>
      <p:bold r:id="rId41"/>
      <p:italic r:id="rId42"/>
      <p:boldItalic r:id="rId43"/>
    </p:embeddedFont>
    <p:embeddedFont>
      <p:font typeface="Roboto Black" panose="02000000000000000000" pitchFamily="2" charset="0"/>
      <p:bold r:id="rId44"/>
      <p:boldItalic r:id="rId45"/>
    </p:embeddedFont>
    <p:embeddedFont>
      <p:font typeface="Roboto Light" panose="02000000000000000000"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4EF44B9-F965-4CBB-ACE5-00085DF0D143}">
  <a:tblStyle styleId="{94EF44B9-F965-4CBB-ACE5-00085DF0D14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0" autoAdjust="0"/>
    <p:restoredTop sz="94671" autoAdjust="0"/>
  </p:normalViewPr>
  <p:slideViewPr>
    <p:cSldViewPr snapToGrid="0" showGuides="1">
      <p:cViewPr>
        <p:scale>
          <a:sx n="100" d="100"/>
          <a:sy n="100" d="100"/>
        </p:scale>
        <p:origin x="140" y="444"/>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font" Target="fonts/font20.fntdata"/></Relationships>
</file>

<file path=ppt/media/image1.png>
</file>

<file path=ppt/media/image10.png>
</file>

<file path=ppt/media/image11.png>
</file>

<file path=ppt/media/image12.sv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199"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Clr>
                <a:schemeClr val="dk1"/>
              </a:buClr>
              <a:buSzPts val="1400"/>
              <a:buFont typeface="Arial"/>
              <a:buNone/>
              <a:defRPr sz="12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27fe4f880ce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 name="Google Shape;47;g27fe4f880ce_0_13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2462ce070b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2462ce070b2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462ce070b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462ce070b2_0_1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2f1b1d07d95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2f1b1d07d95_0_2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f1b1d07d95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f1b1d07d95_0_15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f1b1d07d95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f1b1d07d95_0_16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6898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f1b1d07d95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f1b1d07d95_0_18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f1b1d07d95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f1b1d07d95_0_16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4163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2462ce070b2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462ce070b2_0_4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
  <p:cSld name="TITLE_AND_BODY_1_5">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l="514" r="514"/>
          <a:stretch/>
        </p:blipFill>
        <p:spPr>
          <a:xfrm>
            <a:off x="0" y="-53238"/>
            <a:ext cx="9144000" cy="5196738"/>
          </a:xfrm>
          <a:prstGeom prst="rect">
            <a:avLst/>
          </a:prstGeom>
          <a:noFill/>
          <a:ln>
            <a:noFill/>
          </a:ln>
        </p:spPr>
      </p:pic>
      <p:sp>
        <p:nvSpPr>
          <p:cNvPr id="10" name="Google Shape;10;p2"/>
          <p:cNvSpPr txBox="1">
            <a:spLocks noGrp="1"/>
          </p:cNvSpPr>
          <p:nvPr>
            <p:ph type="sldNum" idx="12"/>
          </p:nvPr>
        </p:nvSpPr>
        <p:spPr>
          <a:xfrm>
            <a:off x="8714315" y="61528"/>
            <a:ext cx="233400" cy="230700"/>
          </a:xfrm>
          <a:prstGeom prst="rect">
            <a:avLst/>
          </a:prstGeom>
          <a:noFill/>
          <a:ln>
            <a:noFill/>
          </a:ln>
        </p:spPr>
        <p:txBody>
          <a:bodyPr spcFirstLastPara="1" wrap="square" lIns="91400" tIns="91400" rIns="91400" bIns="91400" anchor="t" anchorCtr="0">
            <a:noAutofit/>
          </a:bodyPr>
          <a:lstStyle>
            <a:lvl1pPr marL="0" marR="0" lvl="0"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1pPr>
            <a:lvl2pPr marL="0" marR="0" lvl="1"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2pPr>
            <a:lvl3pPr marL="0" marR="0" lvl="2"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3pPr>
            <a:lvl4pPr marL="0" marR="0" lvl="3"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4pPr>
            <a:lvl5pPr marL="0" marR="0" lvl="4"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5pPr>
            <a:lvl6pPr marL="0" marR="0" lvl="5"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6pPr>
            <a:lvl7pPr marL="0" marR="0" lvl="6"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7pPr>
            <a:lvl8pPr marL="0" marR="0" lvl="7"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8pPr>
            <a:lvl9pPr marL="0" marR="0" lvl="8"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9pPr>
          </a:lstStyle>
          <a:p>
            <a:fld id="{00000000-1234-1234-1234-123412341234}" type="slidenum">
              <a:rPr lang="en-US" smtClean="0"/>
              <a:pPr/>
              <a:t>‹#›</a:t>
            </a:fld>
            <a:endParaRPr lang="en-US">
              <a:latin typeface="Courier New"/>
              <a:ea typeface="Courier New"/>
              <a:cs typeface="Courier New"/>
              <a:sym typeface="Courier New"/>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genda 1">
  <p:cSld name="CUSTOM_2">
    <p:spTree>
      <p:nvGrpSpPr>
        <p:cNvPr id="1" name="Shape 42"/>
        <p:cNvGrpSpPr/>
        <p:nvPr/>
      </p:nvGrpSpPr>
      <p:grpSpPr>
        <a:xfrm>
          <a:off x="0" y="0"/>
          <a:ext cx="0" cy="0"/>
          <a:chOff x="0" y="0"/>
          <a:chExt cx="0" cy="0"/>
        </a:xfrm>
      </p:grpSpPr>
      <p:sp>
        <p:nvSpPr>
          <p:cNvPr id="43" name="Google Shape;43;p12"/>
          <p:cNvSpPr txBox="1">
            <a:spLocks noGrp="1"/>
          </p:cNvSpPr>
          <p:nvPr>
            <p:ph type="title"/>
          </p:nvPr>
        </p:nvSpPr>
        <p:spPr>
          <a:xfrm>
            <a:off x="465991" y="467190"/>
            <a:ext cx="7077750" cy="690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44" name="Google Shape;44;p12"/>
          <p:cNvPicPr preferRelativeResize="0"/>
          <p:nvPr/>
        </p:nvPicPr>
        <p:blipFill rotWithShape="1">
          <a:blip r:embed="rId2">
            <a:alphaModFix/>
          </a:blip>
          <a:srcRect l="377" r="377"/>
          <a:stretch/>
        </p:blipFill>
        <p:spPr>
          <a:xfrm>
            <a:off x="0" y="-37363"/>
            <a:ext cx="9141363" cy="518086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CUSTOM">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5991" y="467190"/>
            <a:ext cx="7077750" cy="690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3" name="Google Shape;13;p3"/>
          <p:cNvPicPr preferRelativeResize="0"/>
          <p:nvPr/>
        </p:nvPicPr>
        <p:blipFill rotWithShape="1">
          <a:blip r:embed="rId2">
            <a:alphaModFix/>
          </a:blip>
          <a:srcRect l="377" r="377"/>
          <a:stretch/>
        </p:blipFill>
        <p:spPr>
          <a:xfrm>
            <a:off x="0" y="-37363"/>
            <a:ext cx="9141363" cy="5180863"/>
          </a:xfrm>
          <a:prstGeom prst="rect">
            <a:avLst/>
          </a:prstGeom>
          <a:noFill/>
          <a:ln>
            <a:noFill/>
          </a:ln>
        </p:spPr>
      </p:pic>
      <p:sp>
        <p:nvSpPr>
          <p:cNvPr id="14" name="Google Shape;14;p3"/>
          <p:cNvSpPr txBox="1">
            <a:spLocks noGrp="1"/>
          </p:cNvSpPr>
          <p:nvPr>
            <p:ph type="title" idx="2"/>
          </p:nvPr>
        </p:nvSpPr>
        <p:spPr>
          <a:xfrm>
            <a:off x="1093663" y="1768988"/>
            <a:ext cx="5822400" cy="126495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SzPts val="6000"/>
              <a:buNone/>
              <a:defRPr sz="3000"/>
            </a:lvl1pPr>
            <a:lvl2pPr lvl="1">
              <a:spcBef>
                <a:spcPts val="0"/>
              </a:spcBef>
              <a:spcAft>
                <a:spcPts val="0"/>
              </a:spcAft>
              <a:buSzPts val="6000"/>
              <a:buNone/>
              <a:defRPr sz="3000"/>
            </a:lvl2pPr>
            <a:lvl3pPr lvl="2">
              <a:spcBef>
                <a:spcPts val="0"/>
              </a:spcBef>
              <a:spcAft>
                <a:spcPts val="0"/>
              </a:spcAft>
              <a:buSzPts val="6000"/>
              <a:buNone/>
              <a:defRPr sz="3000"/>
            </a:lvl3pPr>
            <a:lvl4pPr lvl="3">
              <a:spcBef>
                <a:spcPts val="0"/>
              </a:spcBef>
              <a:spcAft>
                <a:spcPts val="0"/>
              </a:spcAft>
              <a:buSzPts val="6000"/>
              <a:buNone/>
              <a:defRPr sz="3000"/>
            </a:lvl4pPr>
            <a:lvl5pPr lvl="4">
              <a:spcBef>
                <a:spcPts val="0"/>
              </a:spcBef>
              <a:spcAft>
                <a:spcPts val="0"/>
              </a:spcAft>
              <a:buSzPts val="6000"/>
              <a:buNone/>
              <a:defRPr sz="3000"/>
            </a:lvl5pPr>
            <a:lvl6pPr lvl="5">
              <a:spcBef>
                <a:spcPts val="0"/>
              </a:spcBef>
              <a:spcAft>
                <a:spcPts val="0"/>
              </a:spcAft>
              <a:buSzPts val="6000"/>
              <a:buNone/>
              <a:defRPr sz="3000"/>
            </a:lvl6pPr>
            <a:lvl7pPr lvl="6">
              <a:spcBef>
                <a:spcPts val="0"/>
              </a:spcBef>
              <a:spcAft>
                <a:spcPts val="0"/>
              </a:spcAft>
              <a:buSzPts val="6000"/>
              <a:buNone/>
              <a:defRPr sz="3000"/>
            </a:lvl7pPr>
            <a:lvl8pPr lvl="7">
              <a:spcBef>
                <a:spcPts val="0"/>
              </a:spcBef>
              <a:spcAft>
                <a:spcPts val="0"/>
              </a:spcAft>
              <a:buSzPts val="6000"/>
              <a:buNone/>
              <a:defRPr sz="3000"/>
            </a:lvl8pPr>
            <a:lvl9pPr lvl="8">
              <a:spcBef>
                <a:spcPts val="0"/>
              </a:spcBef>
              <a:spcAft>
                <a:spcPts val="0"/>
              </a:spcAft>
              <a:buSzPts val="6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p:cSld name="CUSTOM_1">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465991" y="467190"/>
            <a:ext cx="7077750" cy="690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17" name="Google Shape;17;p4"/>
          <p:cNvPicPr preferRelativeResize="0"/>
          <p:nvPr/>
        </p:nvPicPr>
        <p:blipFill>
          <a:blip r:embed="rId2">
            <a:alphaModFix/>
          </a:blip>
          <a:stretch>
            <a:fillRect/>
          </a:stretch>
        </p:blipFill>
        <p:spPr>
          <a:xfrm>
            <a:off x="0" y="-32615"/>
            <a:ext cx="9141363" cy="5142017"/>
          </a:xfrm>
          <a:prstGeom prst="rect">
            <a:avLst/>
          </a:prstGeom>
          <a:noFill/>
          <a:ln>
            <a:noFill/>
          </a:ln>
        </p:spPr>
      </p:pic>
      <p:sp>
        <p:nvSpPr>
          <p:cNvPr id="18" name="Google Shape;18;p4"/>
          <p:cNvSpPr txBox="1">
            <a:spLocks noGrp="1"/>
          </p:cNvSpPr>
          <p:nvPr>
            <p:ph type="title" idx="2"/>
          </p:nvPr>
        </p:nvSpPr>
        <p:spPr>
          <a:xfrm>
            <a:off x="650763" y="1992450"/>
            <a:ext cx="4113300" cy="579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SzPts val="4800"/>
              <a:buNone/>
              <a:defRPr sz="2400"/>
            </a:lvl1pPr>
            <a:lvl2pPr lvl="1">
              <a:spcBef>
                <a:spcPts val="0"/>
              </a:spcBef>
              <a:spcAft>
                <a:spcPts val="0"/>
              </a:spcAft>
              <a:buSzPts val="4800"/>
              <a:buNone/>
              <a:defRPr sz="2400"/>
            </a:lvl2pPr>
            <a:lvl3pPr lvl="2">
              <a:spcBef>
                <a:spcPts val="0"/>
              </a:spcBef>
              <a:spcAft>
                <a:spcPts val="0"/>
              </a:spcAft>
              <a:buSzPts val="4800"/>
              <a:buNone/>
              <a:defRPr sz="2400"/>
            </a:lvl3pPr>
            <a:lvl4pPr lvl="3">
              <a:spcBef>
                <a:spcPts val="0"/>
              </a:spcBef>
              <a:spcAft>
                <a:spcPts val="0"/>
              </a:spcAft>
              <a:buSzPts val="4800"/>
              <a:buNone/>
              <a:defRPr sz="2400"/>
            </a:lvl4pPr>
            <a:lvl5pPr lvl="4">
              <a:spcBef>
                <a:spcPts val="0"/>
              </a:spcBef>
              <a:spcAft>
                <a:spcPts val="0"/>
              </a:spcAft>
              <a:buSzPts val="4800"/>
              <a:buNone/>
              <a:defRPr sz="2400"/>
            </a:lvl5pPr>
            <a:lvl6pPr lvl="5">
              <a:spcBef>
                <a:spcPts val="0"/>
              </a:spcBef>
              <a:spcAft>
                <a:spcPts val="0"/>
              </a:spcAft>
              <a:buSzPts val="4800"/>
              <a:buNone/>
              <a:defRPr sz="2400"/>
            </a:lvl6pPr>
            <a:lvl7pPr lvl="6">
              <a:spcBef>
                <a:spcPts val="0"/>
              </a:spcBef>
              <a:spcAft>
                <a:spcPts val="0"/>
              </a:spcAft>
              <a:buSzPts val="4800"/>
              <a:buNone/>
              <a:defRPr sz="2400"/>
            </a:lvl7pPr>
            <a:lvl8pPr lvl="7">
              <a:spcBef>
                <a:spcPts val="0"/>
              </a:spcBef>
              <a:spcAft>
                <a:spcPts val="0"/>
              </a:spcAft>
              <a:buSzPts val="4800"/>
              <a:buNone/>
              <a:defRPr sz="2400"/>
            </a:lvl8pPr>
            <a:lvl9pPr lvl="8">
              <a:spcBef>
                <a:spcPts val="0"/>
              </a:spcBef>
              <a:spcAft>
                <a:spcPts val="0"/>
              </a:spcAft>
              <a:buSzPts val="4800"/>
              <a:buNone/>
              <a:defRPr sz="2400"/>
            </a:lvl9pPr>
          </a:lstStyle>
          <a:p>
            <a:endParaRPr/>
          </a:p>
        </p:txBody>
      </p:sp>
      <p:sp>
        <p:nvSpPr>
          <p:cNvPr id="19" name="Google Shape;19;p4"/>
          <p:cNvSpPr txBox="1">
            <a:spLocks noGrp="1"/>
          </p:cNvSpPr>
          <p:nvPr>
            <p:ph type="subTitle" idx="1"/>
          </p:nvPr>
        </p:nvSpPr>
        <p:spPr>
          <a:xfrm>
            <a:off x="650763" y="2571750"/>
            <a:ext cx="4113300" cy="5793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3000"/>
              <a:buNone/>
              <a:defRPr sz="1500"/>
            </a:lvl1pPr>
            <a:lvl2pPr lvl="1">
              <a:spcBef>
                <a:spcPts val="0"/>
              </a:spcBef>
              <a:spcAft>
                <a:spcPts val="0"/>
              </a:spcAft>
              <a:buSzPts val="3000"/>
              <a:buNone/>
              <a:defRPr sz="1500"/>
            </a:lvl2pPr>
            <a:lvl3pPr lvl="2">
              <a:spcBef>
                <a:spcPts val="0"/>
              </a:spcBef>
              <a:spcAft>
                <a:spcPts val="0"/>
              </a:spcAft>
              <a:buSzPts val="3000"/>
              <a:buNone/>
              <a:defRPr sz="1500"/>
            </a:lvl3pPr>
            <a:lvl4pPr lvl="3">
              <a:spcBef>
                <a:spcPts val="0"/>
              </a:spcBef>
              <a:spcAft>
                <a:spcPts val="0"/>
              </a:spcAft>
              <a:buSzPts val="3000"/>
              <a:buNone/>
              <a:defRPr sz="1500"/>
            </a:lvl4pPr>
            <a:lvl5pPr lvl="4">
              <a:spcBef>
                <a:spcPts val="0"/>
              </a:spcBef>
              <a:spcAft>
                <a:spcPts val="0"/>
              </a:spcAft>
              <a:buSzPts val="3000"/>
              <a:buNone/>
              <a:defRPr sz="1500"/>
            </a:lvl5pPr>
            <a:lvl6pPr lvl="5">
              <a:spcBef>
                <a:spcPts val="0"/>
              </a:spcBef>
              <a:spcAft>
                <a:spcPts val="0"/>
              </a:spcAft>
              <a:buSzPts val="3000"/>
              <a:buNone/>
              <a:defRPr sz="1500"/>
            </a:lvl6pPr>
            <a:lvl7pPr lvl="6">
              <a:spcBef>
                <a:spcPts val="0"/>
              </a:spcBef>
              <a:spcAft>
                <a:spcPts val="0"/>
              </a:spcAft>
              <a:buSzPts val="3000"/>
              <a:buNone/>
              <a:defRPr sz="1500"/>
            </a:lvl7pPr>
            <a:lvl8pPr lvl="7">
              <a:spcBef>
                <a:spcPts val="0"/>
              </a:spcBef>
              <a:spcAft>
                <a:spcPts val="0"/>
              </a:spcAft>
              <a:buSzPts val="3000"/>
              <a:buNone/>
              <a:defRPr sz="1500"/>
            </a:lvl8pPr>
            <a:lvl9pPr lvl="8">
              <a:spcBef>
                <a:spcPts val="0"/>
              </a:spcBef>
              <a:spcAft>
                <a:spcPts val="0"/>
              </a:spcAft>
              <a:buSzPts val="3000"/>
              <a:buNone/>
              <a:defRPr sz="15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uthor">
  <p:cSld name="CUSTOM_1_1">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65991" y="467190"/>
            <a:ext cx="7077750" cy="690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22" name="Google Shape;22;p5"/>
          <p:cNvPicPr preferRelativeResize="0"/>
          <p:nvPr/>
        </p:nvPicPr>
        <p:blipFill rotWithShape="1">
          <a:blip r:embed="rId2">
            <a:alphaModFix/>
          </a:blip>
          <a:srcRect l="514" r="524"/>
          <a:stretch/>
        </p:blipFill>
        <p:spPr>
          <a:xfrm>
            <a:off x="0" y="-53238"/>
            <a:ext cx="9141363" cy="5196000"/>
          </a:xfrm>
          <a:prstGeom prst="rect">
            <a:avLst/>
          </a:prstGeom>
          <a:noFill/>
          <a:ln>
            <a:noFill/>
          </a:ln>
        </p:spPr>
      </p:pic>
      <p:sp>
        <p:nvSpPr>
          <p:cNvPr id="23" name="Google Shape;23;p5"/>
          <p:cNvSpPr txBox="1">
            <a:spLocks noGrp="1"/>
          </p:cNvSpPr>
          <p:nvPr>
            <p:ph type="title" idx="2"/>
          </p:nvPr>
        </p:nvSpPr>
        <p:spPr>
          <a:xfrm>
            <a:off x="1162513" y="1992450"/>
            <a:ext cx="4113300" cy="5793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4800"/>
              <a:buNone/>
              <a:defRPr sz="2400"/>
            </a:lvl1pPr>
            <a:lvl2pPr lvl="1" rtl="0">
              <a:spcBef>
                <a:spcPts val="0"/>
              </a:spcBef>
              <a:spcAft>
                <a:spcPts val="0"/>
              </a:spcAft>
              <a:buSzPts val="4800"/>
              <a:buNone/>
              <a:defRPr sz="2400"/>
            </a:lvl2pPr>
            <a:lvl3pPr lvl="2" rtl="0">
              <a:spcBef>
                <a:spcPts val="0"/>
              </a:spcBef>
              <a:spcAft>
                <a:spcPts val="0"/>
              </a:spcAft>
              <a:buSzPts val="4800"/>
              <a:buNone/>
              <a:defRPr sz="2400"/>
            </a:lvl3pPr>
            <a:lvl4pPr lvl="3" rtl="0">
              <a:spcBef>
                <a:spcPts val="0"/>
              </a:spcBef>
              <a:spcAft>
                <a:spcPts val="0"/>
              </a:spcAft>
              <a:buSzPts val="4800"/>
              <a:buNone/>
              <a:defRPr sz="2400"/>
            </a:lvl4pPr>
            <a:lvl5pPr lvl="4" rtl="0">
              <a:spcBef>
                <a:spcPts val="0"/>
              </a:spcBef>
              <a:spcAft>
                <a:spcPts val="0"/>
              </a:spcAft>
              <a:buSzPts val="4800"/>
              <a:buNone/>
              <a:defRPr sz="2400"/>
            </a:lvl5pPr>
            <a:lvl6pPr lvl="5" rtl="0">
              <a:spcBef>
                <a:spcPts val="0"/>
              </a:spcBef>
              <a:spcAft>
                <a:spcPts val="0"/>
              </a:spcAft>
              <a:buSzPts val="4800"/>
              <a:buNone/>
              <a:defRPr sz="2400"/>
            </a:lvl6pPr>
            <a:lvl7pPr lvl="6" rtl="0">
              <a:spcBef>
                <a:spcPts val="0"/>
              </a:spcBef>
              <a:spcAft>
                <a:spcPts val="0"/>
              </a:spcAft>
              <a:buSzPts val="4800"/>
              <a:buNone/>
              <a:defRPr sz="2400"/>
            </a:lvl7pPr>
            <a:lvl8pPr lvl="7" rtl="0">
              <a:spcBef>
                <a:spcPts val="0"/>
              </a:spcBef>
              <a:spcAft>
                <a:spcPts val="0"/>
              </a:spcAft>
              <a:buSzPts val="4800"/>
              <a:buNone/>
              <a:defRPr sz="2400"/>
            </a:lvl8pPr>
            <a:lvl9pPr lvl="8" rtl="0">
              <a:spcBef>
                <a:spcPts val="0"/>
              </a:spcBef>
              <a:spcAft>
                <a:spcPts val="0"/>
              </a:spcAft>
              <a:buSzPts val="4800"/>
              <a:buNone/>
              <a:defRPr sz="2400"/>
            </a:lvl9pPr>
          </a:lstStyle>
          <a:p>
            <a:endParaRPr/>
          </a:p>
        </p:txBody>
      </p:sp>
      <p:sp>
        <p:nvSpPr>
          <p:cNvPr id="24" name="Google Shape;24;p5"/>
          <p:cNvSpPr txBox="1">
            <a:spLocks noGrp="1"/>
          </p:cNvSpPr>
          <p:nvPr>
            <p:ph type="subTitle" idx="1"/>
          </p:nvPr>
        </p:nvSpPr>
        <p:spPr>
          <a:xfrm>
            <a:off x="1162513" y="2571750"/>
            <a:ext cx="4113300" cy="5793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1500"/>
            </a:lvl1pPr>
            <a:lvl2pPr lvl="1" rtl="0">
              <a:spcBef>
                <a:spcPts val="0"/>
              </a:spcBef>
              <a:spcAft>
                <a:spcPts val="0"/>
              </a:spcAft>
              <a:buSzPts val="3000"/>
              <a:buNone/>
              <a:defRPr sz="1500"/>
            </a:lvl2pPr>
            <a:lvl3pPr lvl="2" rtl="0">
              <a:spcBef>
                <a:spcPts val="0"/>
              </a:spcBef>
              <a:spcAft>
                <a:spcPts val="0"/>
              </a:spcAft>
              <a:buSzPts val="3000"/>
              <a:buNone/>
              <a:defRPr sz="1500"/>
            </a:lvl3pPr>
            <a:lvl4pPr lvl="3" rtl="0">
              <a:spcBef>
                <a:spcPts val="0"/>
              </a:spcBef>
              <a:spcAft>
                <a:spcPts val="0"/>
              </a:spcAft>
              <a:buSzPts val="3000"/>
              <a:buNone/>
              <a:defRPr sz="1500"/>
            </a:lvl4pPr>
            <a:lvl5pPr lvl="4" rtl="0">
              <a:spcBef>
                <a:spcPts val="0"/>
              </a:spcBef>
              <a:spcAft>
                <a:spcPts val="0"/>
              </a:spcAft>
              <a:buSzPts val="3000"/>
              <a:buNone/>
              <a:defRPr sz="1500"/>
            </a:lvl5pPr>
            <a:lvl6pPr lvl="5" rtl="0">
              <a:spcBef>
                <a:spcPts val="0"/>
              </a:spcBef>
              <a:spcAft>
                <a:spcPts val="0"/>
              </a:spcAft>
              <a:buSzPts val="3000"/>
              <a:buNone/>
              <a:defRPr sz="1500"/>
            </a:lvl6pPr>
            <a:lvl7pPr lvl="6" rtl="0">
              <a:spcBef>
                <a:spcPts val="0"/>
              </a:spcBef>
              <a:spcAft>
                <a:spcPts val="0"/>
              </a:spcAft>
              <a:buSzPts val="3000"/>
              <a:buNone/>
              <a:defRPr sz="1500"/>
            </a:lvl7pPr>
            <a:lvl8pPr lvl="7" rtl="0">
              <a:spcBef>
                <a:spcPts val="0"/>
              </a:spcBef>
              <a:spcAft>
                <a:spcPts val="0"/>
              </a:spcAft>
              <a:buSzPts val="3000"/>
              <a:buNone/>
              <a:defRPr sz="1500"/>
            </a:lvl8pPr>
            <a:lvl9pPr lvl="8" rtl="0">
              <a:spcBef>
                <a:spcPts val="0"/>
              </a:spcBef>
              <a:spcAft>
                <a:spcPts val="0"/>
              </a:spcAft>
              <a:buSzPts val="3000"/>
              <a:buNone/>
              <a:defRPr sz="15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ver 2">
  <p:cSld name="CUSTOM_1_1_1">
    <p:spTree>
      <p:nvGrpSpPr>
        <p:cNvPr id="1" name="Shape 25"/>
        <p:cNvGrpSpPr/>
        <p:nvPr/>
      </p:nvGrpSpPr>
      <p:grpSpPr>
        <a:xfrm>
          <a:off x="0" y="0"/>
          <a:ext cx="0" cy="0"/>
          <a:chOff x="0" y="0"/>
          <a:chExt cx="0" cy="0"/>
        </a:xfrm>
      </p:grpSpPr>
      <p:pic>
        <p:nvPicPr>
          <p:cNvPr id="26" name="Google Shape;26;p6"/>
          <p:cNvPicPr preferRelativeResize="0"/>
          <p:nvPr/>
        </p:nvPicPr>
        <p:blipFill rotWithShape="1">
          <a:blip r:embed="rId2">
            <a:alphaModFix/>
          </a:blip>
          <a:srcRect l="514" r="514"/>
          <a:stretch/>
        </p:blipFill>
        <p:spPr>
          <a:xfrm>
            <a:off x="0" y="-53238"/>
            <a:ext cx="9144000" cy="519673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p:cSld name="Title + 1 column">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66000" y="629363"/>
            <a:ext cx="8073450" cy="6909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rgbClr val="000000"/>
              </a:buClr>
              <a:buSzPts val="2000"/>
              <a:buFont typeface="Roboto"/>
              <a:buNone/>
              <a:defRPr sz="3200" b="0" i="0" u="none" strike="noStrike" cap="none">
                <a:solidFill>
                  <a:srgbClr val="000000"/>
                </a:solidFill>
                <a:latin typeface="Roboto"/>
                <a:ea typeface="Roboto"/>
                <a:cs typeface="Roboto"/>
                <a:sym typeface="Roboto"/>
              </a:defRPr>
            </a:lvl1pPr>
            <a:lvl2pPr marL="0" marR="0" lvl="1" indent="0" algn="l" rtl="0">
              <a:lnSpc>
                <a:spcPct val="100000"/>
              </a:lnSpc>
              <a:spcBef>
                <a:spcPts val="0"/>
              </a:spcBef>
              <a:spcAft>
                <a:spcPts val="0"/>
              </a:spcAft>
              <a:buClr>
                <a:srgbClr val="000000"/>
              </a:buClr>
              <a:buSzPts val="2000"/>
              <a:buFont typeface="Roboto"/>
              <a:buNone/>
              <a:defRPr sz="2400" b="0" i="0" u="none" strike="noStrike" cap="none">
                <a:solidFill>
                  <a:srgbClr val="000000"/>
                </a:solidFill>
                <a:latin typeface="Roboto"/>
                <a:ea typeface="Roboto"/>
                <a:cs typeface="Roboto"/>
                <a:sym typeface="Roboto"/>
              </a:defRPr>
            </a:lvl2pPr>
            <a:lvl3pPr marL="0" marR="0" lvl="2" indent="0" algn="l" rtl="0">
              <a:lnSpc>
                <a:spcPct val="100000"/>
              </a:lnSpc>
              <a:spcBef>
                <a:spcPts val="0"/>
              </a:spcBef>
              <a:spcAft>
                <a:spcPts val="0"/>
              </a:spcAft>
              <a:buClr>
                <a:srgbClr val="000000"/>
              </a:buClr>
              <a:buSzPts val="2000"/>
              <a:buFont typeface="Roboto"/>
              <a:buNone/>
              <a:defRPr sz="2400" b="0" i="0" u="none" strike="noStrike" cap="none">
                <a:solidFill>
                  <a:srgbClr val="000000"/>
                </a:solidFill>
                <a:latin typeface="Roboto"/>
                <a:ea typeface="Roboto"/>
                <a:cs typeface="Roboto"/>
                <a:sym typeface="Roboto"/>
              </a:defRPr>
            </a:lvl3pPr>
            <a:lvl4pPr marL="0" marR="0" lvl="3" indent="0" algn="l" rtl="0">
              <a:lnSpc>
                <a:spcPct val="100000"/>
              </a:lnSpc>
              <a:spcBef>
                <a:spcPts val="0"/>
              </a:spcBef>
              <a:spcAft>
                <a:spcPts val="0"/>
              </a:spcAft>
              <a:buClr>
                <a:srgbClr val="000000"/>
              </a:buClr>
              <a:buSzPts val="2000"/>
              <a:buFont typeface="Roboto"/>
              <a:buNone/>
              <a:defRPr sz="2400" b="0" i="0" u="none" strike="noStrike" cap="none">
                <a:solidFill>
                  <a:srgbClr val="000000"/>
                </a:solidFill>
                <a:latin typeface="Roboto"/>
                <a:ea typeface="Roboto"/>
                <a:cs typeface="Roboto"/>
                <a:sym typeface="Roboto"/>
              </a:defRPr>
            </a:lvl4pPr>
            <a:lvl5pPr marL="0" marR="0" lvl="4" indent="0" algn="l" rtl="0">
              <a:lnSpc>
                <a:spcPct val="100000"/>
              </a:lnSpc>
              <a:spcBef>
                <a:spcPts val="0"/>
              </a:spcBef>
              <a:spcAft>
                <a:spcPts val="0"/>
              </a:spcAft>
              <a:buClr>
                <a:srgbClr val="000000"/>
              </a:buClr>
              <a:buSzPts val="2000"/>
              <a:buFont typeface="Roboto"/>
              <a:buNone/>
              <a:defRPr sz="2400" b="0" i="0" u="none" strike="noStrike" cap="none">
                <a:solidFill>
                  <a:srgbClr val="000000"/>
                </a:solidFill>
                <a:latin typeface="Roboto"/>
                <a:ea typeface="Roboto"/>
                <a:cs typeface="Roboto"/>
                <a:sym typeface="Roboto"/>
              </a:defRPr>
            </a:lvl5pPr>
            <a:lvl6pPr marL="0" marR="0" lvl="5" indent="0" algn="l" rtl="0">
              <a:lnSpc>
                <a:spcPct val="100000"/>
              </a:lnSpc>
              <a:spcBef>
                <a:spcPts val="0"/>
              </a:spcBef>
              <a:spcAft>
                <a:spcPts val="0"/>
              </a:spcAft>
              <a:buClr>
                <a:srgbClr val="000000"/>
              </a:buClr>
              <a:buSzPts val="2000"/>
              <a:buFont typeface="Roboto"/>
              <a:buNone/>
              <a:defRPr sz="2400" b="0" i="0" u="none" strike="noStrike" cap="none">
                <a:solidFill>
                  <a:srgbClr val="000000"/>
                </a:solidFill>
                <a:latin typeface="Roboto"/>
                <a:ea typeface="Roboto"/>
                <a:cs typeface="Roboto"/>
                <a:sym typeface="Roboto"/>
              </a:defRPr>
            </a:lvl6pPr>
            <a:lvl7pPr marL="0" marR="0" lvl="6" indent="0" algn="l" rtl="0">
              <a:lnSpc>
                <a:spcPct val="100000"/>
              </a:lnSpc>
              <a:spcBef>
                <a:spcPts val="0"/>
              </a:spcBef>
              <a:spcAft>
                <a:spcPts val="0"/>
              </a:spcAft>
              <a:buClr>
                <a:srgbClr val="000000"/>
              </a:buClr>
              <a:buSzPts val="2000"/>
              <a:buFont typeface="Roboto"/>
              <a:buNone/>
              <a:defRPr sz="2400" b="0" i="0" u="none" strike="noStrike" cap="none">
                <a:solidFill>
                  <a:srgbClr val="000000"/>
                </a:solidFill>
                <a:latin typeface="Roboto"/>
                <a:ea typeface="Roboto"/>
                <a:cs typeface="Roboto"/>
                <a:sym typeface="Roboto"/>
              </a:defRPr>
            </a:lvl7pPr>
            <a:lvl8pPr marL="0" marR="0" lvl="7" indent="0" algn="l" rtl="0">
              <a:lnSpc>
                <a:spcPct val="100000"/>
              </a:lnSpc>
              <a:spcBef>
                <a:spcPts val="0"/>
              </a:spcBef>
              <a:spcAft>
                <a:spcPts val="0"/>
              </a:spcAft>
              <a:buClr>
                <a:srgbClr val="000000"/>
              </a:buClr>
              <a:buSzPts val="2000"/>
              <a:buFont typeface="Roboto"/>
              <a:buNone/>
              <a:defRPr sz="2400" b="0" i="0" u="none" strike="noStrike" cap="none">
                <a:solidFill>
                  <a:srgbClr val="000000"/>
                </a:solidFill>
                <a:latin typeface="Roboto"/>
                <a:ea typeface="Roboto"/>
                <a:cs typeface="Roboto"/>
                <a:sym typeface="Roboto"/>
              </a:defRPr>
            </a:lvl8pPr>
            <a:lvl9pPr marL="0" marR="0" lvl="8" indent="0" algn="l" rtl="0">
              <a:lnSpc>
                <a:spcPct val="100000"/>
              </a:lnSpc>
              <a:spcBef>
                <a:spcPts val="0"/>
              </a:spcBef>
              <a:spcAft>
                <a:spcPts val="0"/>
              </a:spcAft>
              <a:buClr>
                <a:srgbClr val="000000"/>
              </a:buClr>
              <a:buSzPts val="2000"/>
              <a:buFont typeface="Roboto"/>
              <a:buNone/>
              <a:defRPr sz="2400" b="0" i="0" u="none" strike="noStrike" cap="none">
                <a:solidFill>
                  <a:srgbClr val="000000"/>
                </a:solidFill>
                <a:latin typeface="Roboto"/>
                <a:ea typeface="Roboto"/>
                <a:cs typeface="Roboto"/>
                <a:sym typeface="Roboto"/>
              </a:defRPr>
            </a:lvl9pPr>
          </a:lstStyle>
          <a:p>
            <a:endParaRPr dirty="0"/>
          </a:p>
        </p:txBody>
      </p:sp>
      <p:sp>
        <p:nvSpPr>
          <p:cNvPr id="31" name="Google Shape;31;p8"/>
          <p:cNvSpPr txBox="1">
            <a:spLocks noGrp="1"/>
          </p:cNvSpPr>
          <p:nvPr>
            <p:ph type="body" idx="1"/>
          </p:nvPr>
        </p:nvSpPr>
        <p:spPr>
          <a:xfrm>
            <a:off x="466000" y="1460000"/>
            <a:ext cx="8073450" cy="3276750"/>
          </a:xfrm>
          <a:prstGeom prst="rect">
            <a:avLst/>
          </a:prstGeom>
          <a:noFill/>
          <a:ln>
            <a:noFill/>
          </a:ln>
        </p:spPr>
        <p:txBody>
          <a:bodyPr spcFirstLastPara="1" wrap="square" lIns="91425" tIns="91425" rIns="91425" bIns="91425" anchor="t" anchorCtr="0">
            <a:noAutofit/>
          </a:bodyPr>
          <a:lstStyle>
            <a:lvl1pPr marL="228600" marR="0" lvl="0" indent="-254000" algn="l" rtl="0">
              <a:lnSpc>
                <a:spcPct val="100000"/>
              </a:lnSpc>
              <a:spcBef>
                <a:spcPts val="0"/>
              </a:spcBef>
              <a:spcAft>
                <a:spcPts val="600"/>
              </a:spcAft>
              <a:buClr>
                <a:srgbClr val="E11525"/>
              </a:buClr>
              <a:buSzPct val="100000"/>
              <a:buFont typeface="Arial" panose="020B0604020202020204" pitchFamily="34" charset="0"/>
              <a:buChar char="•"/>
              <a:defRPr sz="2200" i="0" u="none" strike="noStrike" cap="none">
                <a:solidFill>
                  <a:srgbClr val="000000"/>
                </a:solidFill>
                <a:latin typeface="Roboto Light"/>
                <a:ea typeface="Roboto Light"/>
                <a:cs typeface="Roboto Light"/>
                <a:sym typeface="Roboto Light"/>
              </a:defRPr>
            </a:lvl1pPr>
            <a:lvl2pPr marL="457200" marR="0" lvl="1" indent="-228600" algn="l" rtl="0">
              <a:lnSpc>
                <a:spcPct val="100000"/>
              </a:lnSpc>
              <a:spcBef>
                <a:spcPts val="0"/>
              </a:spcBef>
              <a:spcAft>
                <a:spcPts val="600"/>
              </a:spcAft>
              <a:buClr>
                <a:srgbClr val="0070C0"/>
              </a:buClr>
              <a:buSzPct val="100000"/>
              <a:buFont typeface="Roboto Light"/>
              <a:buChar char="○"/>
              <a:defRPr sz="1800" i="0" u="none" strike="noStrike" cap="none">
                <a:solidFill>
                  <a:srgbClr val="000000"/>
                </a:solidFill>
                <a:latin typeface="Roboto Light"/>
                <a:ea typeface="Roboto Light"/>
                <a:cs typeface="Roboto Light"/>
                <a:sym typeface="Roboto Light"/>
              </a:defRPr>
            </a:lvl2pPr>
            <a:lvl3pPr marL="685800" marR="0" lvl="2" indent="-158750" algn="l" rtl="0">
              <a:lnSpc>
                <a:spcPct val="100000"/>
              </a:lnSpc>
              <a:spcBef>
                <a:spcPts val="0"/>
              </a:spcBef>
              <a:spcAft>
                <a:spcPts val="600"/>
              </a:spcAft>
              <a:buClr>
                <a:srgbClr val="000000"/>
              </a:buClr>
              <a:buSzPts val="1400"/>
              <a:buFont typeface="Roboto Light"/>
              <a:buChar char="■"/>
              <a:defRPr sz="1400" i="0" u="none" strike="noStrike" cap="none">
                <a:solidFill>
                  <a:srgbClr val="000000"/>
                </a:solidFill>
                <a:latin typeface="Roboto Light"/>
                <a:ea typeface="Roboto Light"/>
                <a:cs typeface="Roboto Light"/>
                <a:sym typeface="Roboto Light"/>
              </a:defRPr>
            </a:lvl3pPr>
            <a:lvl4pPr marL="914400" marR="0" lvl="3" indent="-203200" algn="l" rtl="0">
              <a:lnSpc>
                <a:spcPct val="100000"/>
              </a:lnSpc>
              <a:spcBef>
                <a:spcPts val="0"/>
              </a:spcBef>
              <a:spcAft>
                <a:spcPts val="600"/>
              </a:spcAft>
              <a:buClr>
                <a:srgbClr val="000000"/>
              </a:buClr>
              <a:buSzPct val="100000"/>
              <a:buFont typeface="Roboto Light"/>
              <a:buChar char="●"/>
              <a:defRPr sz="1400" i="0" u="none" strike="noStrike" cap="none">
                <a:solidFill>
                  <a:srgbClr val="000000"/>
                </a:solidFill>
                <a:latin typeface="Roboto Light"/>
                <a:ea typeface="Roboto Light"/>
                <a:cs typeface="Roboto Light"/>
                <a:sym typeface="Roboto Light"/>
              </a:defRPr>
            </a:lvl4pPr>
            <a:lvl5pPr marL="1143000" marR="0" lvl="4" indent="-203200" algn="l" rtl="0">
              <a:lnSpc>
                <a:spcPct val="100000"/>
              </a:lnSpc>
              <a:spcBef>
                <a:spcPts val="0"/>
              </a:spcBef>
              <a:spcAft>
                <a:spcPts val="600"/>
              </a:spcAft>
              <a:buClr>
                <a:srgbClr val="000000"/>
              </a:buClr>
              <a:buSzPct val="100000"/>
              <a:buFont typeface="Roboto Light"/>
              <a:buChar char="○"/>
              <a:defRPr sz="1400" i="0" u="none" strike="noStrike" cap="none">
                <a:solidFill>
                  <a:srgbClr val="000000"/>
                </a:solidFill>
                <a:latin typeface="Roboto Light"/>
                <a:ea typeface="Roboto Light"/>
                <a:cs typeface="Roboto Light"/>
                <a:sym typeface="Roboto Light"/>
              </a:defRPr>
            </a:lvl5pPr>
            <a:lvl6pPr marL="1371600" marR="0" lvl="5" indent="-158750" algn="l" rtl="0">
              <a:lnSpc>
                <a:spcPct val="100000"/>
              </a:lnSpc>
              <a:spcBef>
                <a:spcPts val="0"/>
              </a:spcBef>
              <a:spcAft>
                <a:spcPts val="600"/>
              </a:spcAft>
              <a:buClr>
                <a:srgbClr val="000000"/>
              </a:buClr>
              <a:buSzPts val="1400"/>
              <a:buFont typeface="Roboto Light"/>
              <a:buChar char="■"/>
              <a:defRPr sz="1400" i="0" u="none" strike="noStrike" cap="none">
                <a:solidFill>
                  <a:srgbClr val="000000"/>
                </a:solidFill>
                <a:latin typeface="Roboto Light"/>
                <a:ea typeface="Roboto Light"/>
                <a:cs typeface="Roboto Light"/>
                <a:sym typeface="Roboto Light"/>
              </a:defRPr>
            </a:lvl6pPr>
            <a:lvl7pPr marL="1600200" marR="0" lvl="6" indent="-158750" algn="l" rtl="0">
              <a:lnSpc>
                <a:spcPct val="100000"/>
              </a:lnSpc>
              <a:spcBef>
                <a:spcPts val="0"/>
              </a:spcBef>
              <a:spcAft>
                <a:spcPts val="600"/>
              </a:spcAft>
              <a:buClr>
                <a:srgbClr val="000000"/>
              </a:buClr>
              <a:buSzPts val="1400"/>
              <a:buFont typeface="Roboto Light"/>
              <a:buChar char="●"/>
              <a:defRPr sz="1400" i="0" u="none" strike="noStrike" cap="none">
                <a:solidFill>
                  <a:srgbClr val="000000"/>
                </a:solidFill>
                <a:latin typeface="Roboto Light"/>
                <a:ea typeface="Roboto Light"/>
                <a:cs typeface="Roboto Light"/>
                <a:sym typeface="Roboto Light"/>
              </a:defRPr>
            </a:lvl7pPr>
            <a:lvl8pPr marL="1828800" marR="0" lvl="7" indent="-158750" algn="l" rtl="0">
              <a:lnSpc>
                <a:spcPct val="100000"/>
              </a:lnSpc>
              <a:spcBef>
                <a:spcPts val="0"/>
              </a:spcBef>
              <a:spcAft>
                <a:spcPts val="600"/>
              </a:spcAft>
              <a:buClr>
                <a:srgbClr val="000000"/>
              </a:buClr>
              <a:buSzPts val="1400"/>
              <a:buFont typeface="Roboto Light"/>
              <a:buChar char="○"/>
              <a:defRPr sz="1400" i="0" u="none" strike="noStrike" cap="none">
                <a:solidFill>
                  <a:srgbClr val="000000"/>
                </a:solidFill>
                <a:latin typeface="Roboto Light"/>
                <a:ea typeface="Roboto Light"/>
                <a:cs typeface="Roboto Light"/>
                <a:sym typeface="Roboto Light"/>
              </a:defRPr>
            </a:lvl8pPr>
            <a:lvl9pPr marL="2057400" marR="0" lvl="8" indent="-158750" algn="l" rtl="0">
              <a:lnSpc>
                <a:spcPct val="100000"/>
              </a:lnSpc>
              <a:spcBef>
                <a:spcPts val="0"/>
              </a:spcBef>
              <a:spcAft>
                <a:spcPts val="0"/>
              </a:spcAft>
              <a:buClr>
                <a:srgbClr val="000000"/>
              </a:buClr>
              <a:buSzPts val="1400"/>
              <a:buFont typeface="Roboto Light"/>
              <a:buChar char="■"/>
              <a:defRPr sz="1400" i="0" u="none" strike="noStrike" cap="none">
                <a:solidFill>
                  <a:srgbClr val="000000"/>
                </a:solidFill>
                <a:latin typeface="Roboto Light"/>
                <a:ea typeface="Roboto Light"/>
                <a:cs typeface="Roboto Light"/>
                <a:sym typeface="Roboto Light"/>
              </a:defRPr>
            </a:lvl9pPr>
          </a:lstStyle>
          <a:p>
            <a:endParaRPr dirty="0"/>
          </a:p>
        </p:txBody>
      </p:sp>
      <p:sp>
        <p:nvSpPr>
          <p:cNvPr id="32" name="Google Shape;32;p8"/>
          <p:cNvSpPr txBox="1">
            <a:spLocks noGrp="1"/>
          </p:cNvSpPr>
          <p:nvPr>
            <p:ph type="sldNum" idx="12"/>
          </p:nvPr>
        </p:nvSpPr>
        <p:spPr>
          <a:xfrm>
            <a:off x="8714315" y="61528"/>
            <a:ext cx="233400" cy="230700"/>
          </a:xfrm>
          <a:prstGeom prst="rect">
            <a:avLst/>
          </a:prstGeom>
          <a:noFill/>
          <a:ln>
            <a:noFill/>
          </a:ln>
        </p:spPr>
        <p:txBody>
          <a:bodyPr spcFirstLastPara="1" wrap="square" lIns="91400" tIns="91400" rIns="91400" bIns="91400" anchor="t" anchorCtr="0">
            <a:noAutofit/>
          </a:bodyPr>
          <a:lstStyle>
            <a:lvl1pPr marL="0" marR="0" lvl="0"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1pPr>
            <a:lvl2pPr marL="0" marR="0" lvl="1"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2pPr>
            <a:lvl3pPr marL="0" marR="0" lvl="2"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3pPr>
            <a:lvl4pPr marL="0" marR="0" lvl="3"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4pPr>
            <a:lvl5pPr marL="0" marR="0" lvl="4"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5pPr>
            <a:lvl6pPr marL="0" marR="0" lvl="5"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6pPr>
            <a:lvl7pPr marL="0" marR="0" lvl="6"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7pPr>
            <a:lvl8pPr marL="0" marR="0" lvl="7"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8pPr>
            <a:lvl9pPr marL="0" marR="0" lvl="8"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9pPr>
          </a:lstStyle>
          <a:p>
            <a:fld id="{00000000-1234-1234-1234-123412341234}" type="slidenum">
              <a:rPr lang="en-US" smtClean="0"/>
              <a:pPr/>
              <a:t>‹#›</a:t>
            </a:fld>
            <a:endParaRPr lang="en-US"/>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3"/>
        <p:cNvGrpSpPr/>
        <p:nvPr/>
      </p:nvGrpSpPr>
      <p:grpSpPr>
        <a:xfrm>
          <a:off x="0" y="0"/>
          <a:ext cx="0" cy="0"/>
          <a:chOff x="0" y="0"/>
          <a:chExt cx="0" cy="0"/>
        </a:xfrm>
      </p:grpSpPr>
      <p:sp>
        <p:nvSpPr>
          <p:cNvPr id="34" name="Google Shape;34;p9"/>
          <p:cNvSpPr txBox="1">
            <a:spLocks noGrp="1"/>
          </p:cNvSpPr>
          <p:nvPr>
            <p:ph type="title"/>
          </p:nvPr>
        </p:nvSpPr>
        <p:spPr>
          <a:xfrm>
            <a:off x="466863" y="460725"/>
            <a:ext cx="7077750" cy="6858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SzPts val="2000"/>
              <a:buFont typeface="Roboto"/>
              <a:buNone/>
              <a:defRPr sz="2400" b="0" i="0" u="none" strike="noStrike" cap="none">
                <a:latin typeface="Roboto"/>
                <a:ea typeface="Roboto"/>
                <a:cs typeface="Roboto"/>
                <a:sym typeface="Roboto"/>
              </a:defRPr>
            </a:lvl1pPr>
            <a:lvl2pPr marL="0" marR="0" lvl="1" indent="0" algn="l" rtl="0">
              <a:lnSpc>
                <a:spcPct val="100000"/>
              </a:lnSpc>
              <a:spcBef>
                <a:spcPts val="0"/>
              </a:spcBef>
              <a:spcAft>
                <a:spcPts val="0"/>
              </a:spcAft>
              <a:buClr>
                <a:srgbClr val="325DA8"/>
              </a:buClr>
              <a:buSzPts val="1400"/>
              <a:buFont typeface="Calibri"/>
              <a:buNone/>
              <a:defRPr sz="2800" b="1" i="0" u="none" strike="noStrike" cap="none">
                <a:solidFill>
                  <a:srgbClr val="325DA8"/>
                </a:solidFill>
                <a:latin typeface="Calibri"/>
                <a:ea typeface="Calibri"/>
                <a:cs typeface="Calibri"/>
                <a:sym typeface="Calibri"/>
              </a:defRPr>
            </a:lvl2pPr>
            <a:lvl3pPr marL="0" marR="0" lvl="2" indent="0" algn="l" rtl="0">
              <a:lnSpc>
                <a:spcPct val="100000"/>
              </a:lnSpc>
              <a:spcBef>
                <a:spcPts val="0"/>
              </a:spcBef>
              <a:spcAft>
                <a:spcPts val="0"/>
              </a:spcAft>
              <a:buClr>
                <a:srgbClr val="325DA8"/>
              </a:buClr>
              <a:buSzPts val="1400"/>
              <a:buFont typeface="Calibri"/>
              <a:buNone/>
              <a:defRPr sz="2800" b="1" i="0" u="none" strike="noStrike" cap="none">
                <a:solidFill>
                  <a:srgbClr val="325DA8"/>
                </a:solidFill>
                <a:latin typeface="Calibri"/>
                <a:ea typeface="Calibri"/>
                <a:cs typeface="Calibri"/>
                <a:sym typeface="Calibri"/>
              </a:defRPr>
            </a:lvl3pPr>
            <a:lvl4pPr marL="0" marR="0" lvl="3" indent="0" algn="l" rtl="0">
              <a:lnSpc>
                <a:spcPct val="100000"/>
              </a:lnSpc>
              <a:spcBef>
                <a:spcPts val="0"/>
              </a:spcBef>
              <a:spcAft>
                <a:spcPts val="0"/>
              </a:spcAft>
              <a:buClr>
                <a:srgbClr val="325DA8"/>
              </a:buClr>
              <a:buSzPts val="1400"/>
              <a:buFont typeface="Calibri"/>
              <a:buNone/>
              <a:defRPr sz="2800" b="1" i="0" u="none" strike="noStrike" cap="none">
                <a:solidFill>
                  <a:srgbClr val="325DA8"/>
                </a:solidFill>
                <a:latin typeface="Calibri"/>
                <a:ea typeface="Calibri"/>
                <a:cs typeface="Calibri"/>
                <a:sym typeface="Calibri"/>
              </a:defRPr>
            </a:lvl4pPr>
            <a:lvl5pPr marL="0" marR="0" lvl="4" indent="0" algn="l" rtl="0">
              <a:lnSpc>
                <a:spcPct val="100000"/>
              </a:lnSpc>
              <a:spcBef>
                <a:spcPts val="0"/>
              </a:spcBef>
              <a:spcAft>
                <a:spcPts val="0"/>
              </a:spcAft>
              <a:buClr>
                <a:srgbClr val="325DA8"/>
              </a:buClr>
              <a:buSzPts val="1400"/>
              <a:buFont typeface="Calibri"/>
              <a:buNone/>
              <a:defRPr sz="2800" b="1" i="0" u="none" strike="noStrike" cap="none">
                <a:solidFill>
                  <a:srgbClr val="325DA8"/>
                </a:solidFill>
                <a:latin typeface="Calibri"/>
                <a:ea typeface="Calibri"/>
                <a:cs typeface="Calibri"/>
                <a:sym typeface="Calibri"/>
              </a:defRPr>
            </a:lvl5pPr>
            <a:lvl6pPr marL="0" marR="0" lvl="5" indent="0" algn="l" rtl="0">
              <a:lnSpc>
                <a:spcPct val="100000"/>
              </a:lnSpc>
              <a:spcBef>
                <a:spcPts val="0"/>
              </a:spcBef>
              <a:spcAft>
                <a:spcPts val="0"/>
              </a:spcAft>
              <a:buClr>
                <a:srgbClr val="325DA8"/>
              </a:buClr>
              <a:buSzPts val="1400"/>
              <a:buFont typeface="Calibri"/>
              <a:buNone/>
              <a:defRPr sz="2800" b="1" i="0" u="none" strike="noStrike" cap="none">
                <a:solidFill>
                  <a:srgbClr val="325DA8"/>
                </a:solidFill>
                <a:latin typeface="Calibri"/>
                <a:ea typeface="Calibri"/>
                <a:cs typeface="Calibri"/>
                <a:sym typeface="Calibri"/>
              </a:defRPr>
            </a:lvl6pPr>
            <a:lvl7pPr marL="0" marR="0" lvl="6" indent="0" algn="l" rtl="0">
              <a:lnSpc>
                <a:spcPct val="100000"/>
              </a:lnSpc>
              <a:spcBef>
                <a:spcPts val="0"/>
              </a:spcBef>
              <a:spcAft>
                <a:spcPts val="0"/>
              </a:spcAft>
              <a:buClr>
                <a:srgbClr val="325DA8"/>
              </a:buClr>
              <a:buSzPts val="1400"/>
              <a:buFont typeface="Calibri"/>
              <a:buNone/>
              <a:defRPr sz="2800" b="1" i="0" u="none" strike="noStrike" cap="none">
                <a:solidFill>
                  <a:srgbClr val="325DA8"/>
                </a:solidFill>
                <a:latin typeface="Calibri"/>
                <a:ea typeface="Calibri"/>
                <a:cs typeface="Calibri"/>
                <a:sym typeface="Calibri"/>
              </a:defRPr>
            </a:lvl7pPr>
            <a:lvl8pPr marL="0" marR="0" lvl="7" indent="0" algn="l" rtl="0">
              <a:lnSpc>
                <a:spcPct val="100000"/>
              </a:lnSpc>
              <a:spcBef>
                <a:spcPts val="0"/>
              </a:spcBef>
              <a:spcAft>
                <a:spcPts val="0"/>
              </a:spcAft>
              <a:buClr>
                <a:srgbClr val="325DA8"/>
              </a:buClr>
              <a:buSzPts val="1400"/>
              <a:buFont typeface="Calibri"/>
              <a:buNone/>
              <a:defRPr sz="2800" b="1" i="0" u="none" strike="noStrike" cap="none">
                <a:solidFill>
                  <a:srgbClr val="325DA8"/>
                </a:solidFill>
                <a:latin typeface="Calibri"/>
                <a:ea typeface="Calibri"/>
                <a:cs typeface="Calibri"/>
                <a:sym typeface="Calibri"/>
              </a:defRPr>
            </a:lvl8pPr>
            <a:lvl9pPr marL="0" marR="0" lvl="8" indent="0" algn="l" rtl="0">
              <a:lnSpc>
                <a:spcPct val="100000"/>
              </a:lnSpc>
              <a:spcBef>
                <a:spcPts val="0"/>
              </a:spcBef>
              <a:spcAft>
                <a:spcPts val="0"/>
              </a:spcAft>
              <a:buClr>
                <a:srgbClr val="325DA8"/>
              </a:buClr>
              <a:buSzPts val="1400"/>
              <a:buFont typeface="Calibri"/>
              <a:buNone/>
              <a:defRPr sz="2800" b="1" i="0" u="none" strike="noStrike" cap="none">
                <a:solidFill>
                  <a:srgbClr val="325DA8"/>
                </a:solidFill>
                <a:latin typeface="Calibri"/>
                <a:ea typeface="Calibri"/>
                <a:cs typeface="Calibri"/>
                <a:sym typeface="Calibri"/>
              </a:defRPr>
            </a:lvl9pPr>
          </a:lstStyle>
          <a:p>
            <a:endParaRPr/>
          </a:p>
        </p:txBody>
      </p:sp>
      <p:sp>
        <p:nvSpPr>
          <p:cNvPr id="35" name="Google Shape;35;p9"/>
          <p:cNvSpPr txBox="1">
            <a:spLocks noGrp="1"/>
          </p:cNvSpPr>
          <p:nvPr>
            <p:ph type="sldNum" idx="12"/>
          </p:nvPr>
        </p:nvSpPr>
        <p:spPr>
          <a:xfrm>
            <a:off x="8714315" y="61528"/>
            <a:ext cx="233400" cy="230700"/>
          </a:xfrm>
          <a:prstGeom prst="rect">
            <a:avLst/>
          </a:prstGeom>
          <a:noFill/>
          <a:ln>
            <a:noFill/>
          </a:ln>
        </p:spPr>
        <p:txBody>
          <a:bodyPr spcFirstLastPara="1" wrap="square" lIns="91400" tIns="91400" rIns="91400" bIns="91400" anchor="t" anchorCtr="0">
            <a:noAutofit/>
          </a:bodyPr>
          <a:lstStyle>
            <a:lvl1pPr marL="0" marR="0" lvl="0"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1pPr>
            <a:lvl2pPr marL="0" marR="0" lvl="1"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2pPr>
            <a:lvl3pPr marL="0" marR="0" lvl="2"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3pPr>
            <a:lvl4pPr marL="0" marR="0" lvl="3"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4pPr>
            <a:lvl5pPr marL="0" marR="0" lvl="4"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5pPr>
            <a:lvl6pPr marL="0" marR="0" lvl="5"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6pPr>
            <a:lvl7pPr marL="0" marR="0" lvl="6"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7pPr>
            <a:lvl8pPr marL="0" marR="0" lvl="7"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8pPr>
            <a:lvl9pPr marL="0" marR="0" lvl="8" indent="0" algn="r" rtl="0">
              <a:lnSpc>
                <a:spcPct val="100000"/>
              </a:lnSpc>
              <a:spcBef>
                <a:spcPts val="0"/>
              </a:spcBef>
              <a:spcAft>
                <a:spcPts val="0"/>
              </a:spcAft>
              <a:buClr>
                <a:srgbClr val="FFFFFF"/>
              </a:buClr>
              <a:buFont typeface="Calibri"/>
              <a:buNone/>
              <a:defRPr sz="900" i="0" u="none" strike="noStrike" cap="none">
                <a:latin typeface="Roboto"/>
                <a:ea typeface="Roboto"/>
                <a:cs typeface="Roboto"/>
                <a:sym typeface="Roboto"/>
              </a:defRPr>
            </a:lvl9pPr>
          </a:lstStyle>
          <a:p>
            <a:fld id="{00000000-1234-1234-1234-12341234123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1">
  <p:cSld name="CUSTOM_1_2">
    <p:spTree>
      <p:nvGrpSpPr>
        <p:cNvPr id="1" name="Shape 36"/>
        <p:cNvGrpSpPr/>
        <p:nvPr/>
      </p:nvGrpSpPr>
      <p:grpSpPr>
        <a:xfrm>
          <a:off x="0" y="0"/>
          <a:ext cx="0" cy="0"/>
          <a:chOff x="0" y="0"/>
          <a:chExt cx="0" cy="0"/>
        </a:xfrm>
      </p:grpSpPr>
      <p:sp>
        <p:nvSpPr>
          <p:cNvPr id="37" name="Google Shape;37;p10"/>
          <p:cNvSpPr txBox="1">
            <a:spLocks noGrp="1"/>
          </p:cNvSpPr>
          <p:nvPr>
            <p:ph type="title"/>
          </p:nvPr>
        </p:nvSpPr>
        <p:spPr>
          <a:xfrm>
            <a:off x="465991" y="467190"/>
            <a:ext cx="7077750" cy="690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38" name="Google Shape;38;p10"/>
          <p:cNvPicPr preferRelativeResize="0"/>
          <p:nvPr/>
        </p:nvPicPr>
        <p:blipFill>
          <a:blip r:embed="rId2">
            <a:alphaModFix/>
          </a:blip>
          <a:stretch>
            <a:fillRect/>
          </a:stretch>
        </p:blipFill>
        <p:spPr>
          <a:xfrm>
            <a:off x="0" y="-32615"/>
            <a:ext cx="9141363" cy="5142017"/>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uthor 1">
  <p:cSld name="CUSTOM_1_1_2">
    <p:spTree>
      <p:nvGrpSpPr>
        <p:cNvPr id="1" name="Shape 39"/>
        <p:cNvGrpSpPr/>
        <p:nvPr/>
      </p:nvGrpSpPr>
      <p:grpSpPr>
        <a:xfrm>
          <a:off x="0" y="0"/>
          <a:ext cx="0" cy="0"/>
          <a:chOff x="0" y="0"/>
          <a:chExt cx="0" cy="0"/>
        </a:xfrm>
      </p:grpSpPr>
      <p:sp>
        <p:nvSpPr>
          <p:cNvPr id="40" name="Google Shape;40;p11"/>
          <p:cNvSpPr txBox="1">
            <a:spLocks noGrp="1"/>
          </p:cNvSpPr>
          <p:nvPr>
            <p:ph type="title"/>
          </p:nvPr>
        </p:nvSpPr>
        <p:spPr>
          <a:xfrm>
            <a:off x="465991" y="467190"/>
            <a:ext cx="7077750" cy="690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41" name="Google Shape;41;p11"/>
          <p:cNvPicPr preferRelativeResize="0"/>
          <p:nvPr/>
        </p:nvPicPr>
        <p:blipFill rotWithShape="1">
          <a:blip r:embed="rId2">
            <a:alphaModFix/>
          </a:blip>
          <a:srcRect l="514" r="524"/>
          <a:stretch/>
        </p:blipFill>
        <p:spPr>
          <a:xfrm>
            <a:off x="0" y="-53238"/>
            <a:ext cx="9141363" cy="51960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12">
            <a:alphaModFix/>
          </a:blip>
          <a:srcRect t="5004" b="4995"/>
          <a:stretch/>
        </p:blipFill>
        <p:spPr>
          <a:xfrm>
            <a:off x="-1325" y="-37375"/>
            <a:ext cx="9144000" cy="428625"/>
          </a:xfrm>
          <a:prstGeom prst="rect">
            <a:avLst/>
          </a:prstGeom>
          <a:noFill/>
          <a:ln>
            <a:noFill/>
          </a:ln>
        </p:spPr>
      </p:pic>
      <p:sp>
        <p:nvSpPr>
          <p:cNvPr id="7" name="Google Shape;7;p1"/>
          <p:cNvSpPr txBox="1">
            <a:spLocks noGrp="1"/>
          </p:cNvSpPr>
          <p:nvPr>
            <p:ph type="sldNum" idx="12"/>
          </p:nvPr>
        </p:nvSpPr>
        <p:spPr>
          <a:xfrm>
            <a:off x="8714315" y="61528"/>
            <a:ext cx="233400" cy="230700"/>
          </a:xfrm>
          <a:prstGeom prst="rect">
            <a:avLst/>
          </a:prstGeom>
          <a:noFill/>
          <a:ln>
            <a:noFill/>
          </a:ln>
        </p:spPr>
        <p:txBody>
          <a:bodyPr spcFirstLastPara="1" wrap="square" lIns="91400" tIns="91400" rIns="91400" bIns="91400" anchor="t" anchorCtr="0">
            <a:noAutofit/>
          </a:bodyPr>
          <a:lstStyle>
            <a:lvl1pPr marL="0" marR="0" lvl="0" indent="0" algn="r" rtl="0">
              <a:lnSpc>
                <a:spcPct val="100000"/>
              </a:lnSpc>
              <a:spcBef>
                <a:spcPts val="0"/>
              </a:spcBef>
              <a:spcAft>
                <a:spcPts val="0"/>
              </a:spcAft>
              <a:buClr>
                <a:srgbClr val="FFFFFF"/>
              </a:buClr>
              <a:buFont typeface="Calibri"/>
              <a:buNone/>
              <a:defRPr sz="900" i="0" u="none" strike="noStrike" cap="none">
                <a:solidFill>
                  <a:srgbClr val="FFFFFF"/>
                </a:solidFill>
                <a:latin typeface="Roboto"/>
                <a:ea typeface="Roboto"/>
                <a:cs typeface="Roboto"/>
                <a:sym typeface="Roboto"/>
              </a:defRPr>
            </a:lvl1pPr>
            <a:lvl2pPr marL="0" marR="0" lvl="1" indent="0" algn="r" rtl="0">
              <a:lnSpc>
                <a:spcPct val="100000"/>
              </a:lnSpc>
              <a:spcBef>
                <a:spcPts val="0"/>
              </a:spcBef>
              <a:spcAft>
                <a:spcPts val="0"/>
              </a:spcAft>
              <a:buClr>
                <a:srgbClr val="FFFFFF"/>
              </a:buClr>
              <a:buFont typeface="Calibri"/>
              <a:buNone/>
              <a:defRPr sz="900" i="0" u="none" strike="noStrike" cap="none">
                <a:solidFill>
                  <a:srgbClr val="FFFFFF"/>
                </a:solidFill>
                <a:latin typeface="Roboto"/>
                <a:ea typeface="Roboto"/>
                <a:cs typeface="Roboto"/>
                <a:sym typeface="Roboto"/>
              </a:defRPr>
            </a:lvl2pPr>
            <a:lvl3pPr marL="0" marR="0" lvl="2" indent="0" algn="r" rtl="0">
              <a:lnSpc>
                <a:spcPct val="100000"/>
              </a:lnSpc>
              <a:spcBef>
                <a:spcPts val="0"/>
              </a:spcBef>
              <a:spcAft>
                <a:spcPts val="0"/>
              </a:spcAft>
              <a:buClr>
                <a:srgbClr val="FFFFFF"/>
              </a:buClr>
              <a:buFont typeface="Calibri"/>
              <a:buNone/>
              <a:defRPr sz="900" i="0" u="none" strike="noStrike" cap="none">
                <a:solidFill>
                  <a:srgbClr val="FFFFFF"/>
                </a:solidFill>
                <a:latin typeface="Roboto"/>
                <a:ea typeface="Roboto"/>
                <a:cs typeface="Roboto"/>
                <a:sym typeface="Roboto"/>
              </a:defRPr>
            </a:lvl3pPr>
            <a:lvl4pPr marL="0" marR="0" lvl="3" indent="0" algn="r" rtl="0">
              <a:lnSpc>
                <a:spcPct val="100000"/>
              </a:lnSpc>
              <a:spcBef>
                <a:spcPts val="0"/>
              </a:spcBef>
              <a:spcAft>
                <a:spcPts val="0"/>
              </a:spcAft>
              <a:buClr>
                <a:srgbClr val="FFFFFF"/>
              </a:buClr>
              <a:buFont typeface="Calibri"/>
              <a:buNone/>
              <a:defRPr sz="900" i="0" u="none" strike="noStrike" cap="none">
                <a:solidFill>
                  <a:srgbClr val="FFFFFF"/>
                </a:solidFill>
                <a:latin typeface="Roboto"/>
                <a:ea typeface="Roboto"/>
                <a:cs typeface="Roboto"/>
                <a:sym typeface="Roboto"/>
              </a:defRPr>
            </a:lvl4pPr>
            <a:lvl5pPr marL="0" marR="0" lvl="4" indent="0" algn="r" rtl="0">
              <a:lnSpc>
                <a:spcPct val="100000"/>
              </a:lnSpc>
              <a:spcBef>
                <a:spcPts val="0"/>
              </a:spcBef>
              <a:spcAft>
                <a:spcPts val="0"/>
              </a:spcAft>
              <a:buClr>
                <a:srgbClr val="FFFFFF"/>
              </a:buClr>
              <a:buFont typeface="Calibri"/>
              <a:buNone/>
              <a:defRPr sz="900" i="0" u="none" strike="noStrike" cap="none">
                <a:solidFill>
                  <a:srgbClr val="FFFFFF"/>
                </a:solidFill>
                <a:latin typeface="Roboto"/>
                <a:ea typeface="Roboto"/>
                <a:cs typeface="Roboto"/>
                <a:sym typeface="Roboto"/>
              </a:defRPr>
            </a:lvl5pPr>
            <a:lvl6pPr marL="0" marR="0" lvl="5" indent="0" algn="r" rtl="0">
              <a:lnSpc>
                <a:spcPct val="100000"/>
              </a:lnSpc>
              <a:spcBef>
                <a:spcPts val="0"/>
              </a:spcBef>
              <a:spcAft>
                <a:spcPts val="0"/>
              </a:spcAft>
              <a:buClr>
                <a:srgbClr val="FFFFFF"/>
              </a:buClr>
              <a:buFont typeface="Calibri"/>
              <a:buNone/>
              <a:defRPr sz="900" i="0" u="none" strike="noStrike" cap="none">
                <a:solidFill>
                  <a:srgbClr val="FFFFFF"/>
                </a:solidFill>
                <a:latin typeface="Roboto"/>
                <a:ea typeface="Roboto"/>
                <a:cs typeface="Roboto"/>
                <a:sym typeface="Roboto"/>
              </a:defRPr>
            </a:lvl6pPr>
            <a:lvl7pPr marL="0" marR="0" lvl="6" indent="0" algn="r" rtl="0">
              <a:lnSpc>
                <a:spcPct val="100000"/>
              </a:lnSpc>
              <a:spcBef>
                <a:spcPts val="0"/>
              </a:spcBef>
              <a:spcAft>
                <a:spcPts val="0"/>
              </a:spcAft>
              <a:buClr>
                <a:srgbClr val="FFFFFF"/>
              </a:buClr>
              <a:buFont typeface="Calibri"/>
              <a:buNone/>
              <a:defRPr sz="900" i="0" u="none" strike="noStrike" cap="none">
                <a:solidFill>
                  <a:srgbClr val="FFFFFF"/>
                </a:solidFill>
                <a:latin typeface="Roboto"/>
                <a:ea typeface="Roboto"/>
                <a:cs typeface="Roboto"/>
                <a:sym typeface="Roboto"/>
              </a:defRPr>
            </a:lvl7pPr>
            <a:lvl8pPr marL="0" marR="0" lvl="7" indent="0" algn="r" rtl="0">
              <a:lnSpc>
                <a:spcPct val="100000"/>
              </a:lnSpc>
              <a:spcBef>
                <a:spcPts val="0"/>
              </a:spcBef>
              <a:spcAft>
                <a:spcPts val="0"/>
              </a:spcAft>
              <a:buClr>
                <a:srgbClr val="FFFFFF"/>
              </a:buClr>
              <a:buFont typeface="Calibri"/>
              <a:buNone/>
              <a:defRPr sz="900" i="0" u="none" strike="noStrike" cap="none">
                <a:solidFill>
                  <a:srgbClr val="FFFFFF"/>
                </a:solidFill>
                <a:latin typeface="Roboto"/>
                <a:ea typeface="Roboto"/>
                <a:cs typeface="Roboto"/>
                <a:sym typeface="Roboto"/>
              </a:defRPr>
            </a:lvl8pPr>
            <a:lvl9pPr marL="0" marR="0" lvl="8" indent="0" algn="r" rtl="0">
              <a:lnSpc>
                <a:spcPct val="100000"/>
              </a:lnSpc>
              <a:spcBef>
                <a:spcPts val="0"/>
              </a:spcBef>
              <a:spcAft>
                <a:spcPts val="0"/>
              </a:spcAft>
              <a:buClr>
                <a:srgbClr val="FFFFFF"/>
              </a:buClr>
              <a:buFont typeface="Calibri"/>
              <a:buNone/>
              <a:defRPr sz="900" i="0" u="none" strike="noStrike" cap="none">
                <a:solidFill>
                  <a:srgbClr val="FFFFFF"/>
                </a:solidFill>
                <a:latin typeface="Roboto"/>
                <a:ea typeface="Roboto"/>
                <a:cs typeface="Roboto"/>
                <a:sym typeface="Roboto"/>
              </a:defRPr>
            </a:lvl9pPr>
          </a:lstStyle>
          <a:p>
            <a:fld id="{00000000-1234-1234-1234-123412341234}" type="slidenum">
              <a:rPr lang="en-US" smtClean="0"/>
              <a:pPr/>
              <a:t>‹#›</a:t>
            </a:fld>
            <a:endParaRPr lang="en-US"/>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ommons.wikimedia.org/wiki/File:AdditiveColor.svg" TargetMode="External"/><Relationship Id="rId2" Type="http://schemas.openxmlformats.org/officeDocument/2006/relationships/image" Target="../media/image17.png"/><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Color_science" TargetMode="External"/><Relationship Id="rId2" Type="http://schemas.openxmlformats.org/officeDocument/2006/relationships/hyperlink" Target="https://en.wikipedia.org/wiki/Color_theory" TargetMode="External"/><Relationship Id="rId1" Type="http://schemas.openxmlformats.org/officeDocument/2006/relationships/slideLayout" Target="../slideLayouts/slideLayout6.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hyperlink" Target="https://commons.wikimedia.org/w/index.php?curid=13427725"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commons.wikimedia.org/w/index.php?curid=24492291" TargetMode="External"/><Relationship Id="rId1" Type="http://schemas.openxmlformats.org/officeDocument/2006/relationships/slideLayout" Target="../slideLayouts/slideLayout6.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hyperlink" Target="https://embt.atlassian.net/servicedesk/customer/portal/1/RSS-1432"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en.wikipedia.org/wiki/HSL_and_HSV" TargetMode="External"/><Relationship Id="rId1" Type="http://schemas.openxmlformats.org/officeDocument/2006/relationships/slideLayout" Target="../slideLayouts/slideLayout6.xml"/><Relationship Id="rId4" Type="http://schemas.openxmlformats.org/officeDocument/2006/relationships/hyperlink" Target="https://commons.wikimedia.org/w/index.php?curid=9445469"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hyperlink" Target="https://github.com/jimmckeeth/Programming-the-Rainbow" TargetMode="External"/><Relationship Id="rId4" Type="http://schemas.openxmlformats.org/officeDocument/2006/relationships/image" Target="../media/image8.svg"/></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6.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6.xml"/><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hyperlink" Target="https://en.wikipedia.org/wiki/Color_scheme"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jimmckeeth/Programming-the-Rainbow"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jimmckeeth/FMXColorDialog" TargetMode="External"/><Relationship Id="rId2" Type="http://schemas.openxmlformats.org/officeDocument/2006/relationships/hyperlink" Target="https://github.com/jimmckeeth/Programming-the-Rainbow" TargetMode="Externa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jimmckeeth/Programming-the-Rainbow"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hyperlink" Target="https://github.com/jimmckeeth/Programming-the-Rainbow"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commons.wikimedia.org/wiki/File:Dispersive_Prism_Illustration.jpg" TargetMode="External"/><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ACD45-8A52-3B4B-1475-57EAF1607C7D}"/>
              </a:ext>
            </a:extLst>
          </p:cNvPr>
          <p:cNvSpPr>
            <a:spLocks noGrp="1"/>
          </p:cNvSpPr>
          <p:nvPr>
            <p:ph type="title"/>
          </p:nvPr>
        </p:nvSpPr>
        <p:spPr/>
        <p:txBody>
          <a:bodyPr/>
          <a:lstStyle/>
          <a:p>
            <a:r>
              <a:rPr lang="en-US" dirty="0"/>
              <a:t>Primary Colors</a:t>
            </a:r>
          </a:p>
        </p:txBody>
      </p:sp>
      <p:sp>
        <p:nvSpPr>
          <p:cNvPr id="3" name="Text Placeholder 2">
            <a:extLst>
              <a:ext uri="{FF2B5EF4-FFF2-40B4-BE49-F238E27FC236}">
                <a16:creationId xmlns:a16="http://schemas.microsoft.com/office/drawing/2014/main" id="{CC2D9348-0D9F-7F6F-3742-4B458F1D7C26}"/>
              </a:ext>
            </a:extLst>
          </p:cNvPr>
          <p:cNvSpPr>
            <a:spLocks noGrp="1"/>
          </p:cNvSpPr>
          <p:nvPr>
            <p:ph type="body" idx="1"/>
          </p:nvPr>
        </p:nvSpPr>
        <p:spPr>
          <a:xfrm>
            <a:off x="466000" y="1460000"/>
            <a:ext cx="5762759" cy="3276750"/>
          </a:xfrm>
        </p:spPr>
        <p:txBody>
          <a:bodyPr/>
          <a:lstStyle/>
          <a:p>
            <a:r>
              <a:rPr lang="en-US" dirty="0"/>
              <a:t>Additive primary colors</a:t>
            </a:r>
          </a:p>
          <a:p>
            <a:pPr lvl="1"/>
            <a:r>
              <a:rPr lang="en-US" dirty="0"/>
              <a:t>Red, Green, Blue </a:t>
            </a:r>
            <a:r>
              <a:rPr lang="en-US" b="1" dirty="0"/>
              <a:t>(RGB)</a:t>
            </a:r>
          </a:p>
          <a:p>
            <a:pPr lvl="1"/>
            <a:r>
              <a:rPr lang="en-US" dirty="0"/>
              <a:t>When mixing light</a:t>
            </a:r>
          </a:p>
          <a:p>
            <a:pPr lvl="1"/>
            <a:r>
              <a:rPr lang="en-US" dirty="0"/>
              <a:t>All three create white</a:t>
            </a:r>
          </a:p>
          <a:p>
            <a:r>
              <a:rPr lang="en-US" dirty="0"/>
              <a:t>Subtractive primary colors</a:t>
            </a:r>
          </a:p>
          <a:p>
            <a:pPr lvl="1"/>
            <a:r>
              <a:rPr lang="en-US" dirty="0"/>
              <a:t>Cyan, Magenta, &amp; Yellow </a:t>
            </a:r>
            <a:r>
              <a:rPr lang="en-US" b="1" dirty="0"/>
              <a:t>(CMY)</a:t>
            </a:r>
          </a:p>
          <a:p>
            <a:pPr lvl="1"/>
            <a:r>
              <a:rPr lang="en-US" dirty="0"/>
              <a:t>When mixing pigments on white</a:t>
            </a:r>
          </a:p>
          <a:p>
            <a:pPr lvl="1"/>
            <a:r>
              <a:rPr lang="en-US" dirty="0"/>
              <a:t>All three create black</a:t>
            </a:r>
          </a:p>
        </p:txBody>
      </p:sp>
      <p:pic>
        <p:nvPicPr>
          <p:cNvPr id="5" name="Picture 4" descr="Additive Colors RGB">
            <a:extLst>
              <a:ext uri="{FF2B5EF4-FFF2-40B4-BE49-F238E27FC236}">
                <a16:creationId xmlns:a16="http://schemas.microsoft.com/office/drawing/2014/main" id="{FBEF8F66-3CA8-DEAA-C5F9-E580113DF1E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140792" y="496724"/>
            <a:ext cx="2310687" cy="2310687"/>
          </a:xfrm>
          <a:prstGeom prst="rect">
            <a:avLst/>
          </a:prstGeom>
        </p:spPr>
      </p:pic>
      <p:pic>
        <p:nvPicPr>
          <p:cNvPr id="9218" name="Picture 2" descr="undefined">
            <a:extLst>
              <a:ext uri="{FF2B5EF4-FFF2-40B4-BE49-F238E27FC236}">
                <a16:creationId xmlns:a16="http://schemas.microsoft.com/office/drawing/2014/main" id="{452BC309-B7DD-6DC2-01AA-C876977DDE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1479" y="496724"/>
            <a:ext cx="2310689" cy="2310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164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0D09D-41C3-FBC7-24F8-B8F76E8FC992}"/>
              </a:ext>
            </a:extLst>
          </p:cNvPr>
          <p:cNvSpPr>
            <a:spLocks noGrp="1"/>
          </p:cNvSpPr>
          <p:nvPr>
            <p:ph type="title"/>
          </p:nvPr>
        </p:nvSpPr>
        <p:spPr>
          <a:xfrm>
            <a:off x="466000" y="629363"/>
            <a:ext cx="6107977" cy="690900"/>
          </a:xfrm>
        </p:spPr>
        <p:txBody>
          <a:bodyPr/>
          <a:lstStyle/>
          <a:p>
            <a:r>
              <a:rPr lang="en-US" dirty="0"/>
              <a:t>Color Science</a:t>
            </a:r>
          </a:p>
        </p:txBody>
      </p:sp>
      <p:sp>
        <p:nvSpPr>
          <p:cNvPr id="3" name="Text Placeholder 2">
            <a:extLst>
              <a:ext uri="{FF2B5EF4-FFF2-40B4-BE49-F238E27FC236}">
                <a16:creationId xmlns:a16="http://schemas.microsoft.com/office/drawing/2014/main" id="{2FB5FDEF-AF0B-9E04-D9D0-E6C607E25D87}"/>
              </a:ext>
            </a:extLst>
          </p:cNvPr>
          <p:cNvSpPr>
            <a:spLocks noGrp="1"/>
          </p:cNvSpPr>
          <p:nvPr>
            <p:ph type="body" idx="1"/>
          </p:nvPr>
        </p:nvSpPr>
        <p:spPr>
          <a:xfrm>
            <a:off x="466001" y="1460000"/>
            <a:ext cx="4817200" cy="3276750"/>
          </a:xfrm>
        </p:spPr>
        <p:txBody>
          <a:bodyPr/>
          <a:lstStyle/>
          <a:p>
            <a:pPr marL="342900" indent="-342900"/>
            <a:r>
              <a:rPr lang="en-US" dirty="0"/>
              <a:t>Scientific study of color: lighting; optics; measurement; physiology;  psychophysics; modeling of color vision; and color reproduction</a:t>
            </a:r>
          </a:p>
          <a:p>
            <a:pPr marL="342900" indent="-342900"/>
            <a:r>
              <a:rPr lang="en-US" dirty="0"/>
              <a:t>The modern evolution of </a:t>
            </a:r>
            <a:r>
              <a:rPr lang="en-US" i="1" dirty="0"/>
              <a:t>Color Theory</a:t>
            </a:r>
          </a:p>
          <a:p>
            <a:pPr marL="342900" indent="-342900"/>
            <a:endParaRPr lang="en-US" dirty="0"/>
          </a:p>
          <a:p>
            <a:pPr marL="0" indent="0">
              <a:buNone/>
            </a:pPr>
            <a:r>
              <a:rPr lang="en-US" sz="1400" dirty="0">
                <a:hlinkClick r:id="rId2"/>
              </a:rPr>
              <a:t>https://en.wikipedia.org/wiki/Color_theory</a:t>
            </a:r>
            <a:r>
              <a:rPr lang="en-US" sz="1400" dirty="0"/>
              <a:t> </a:t>
            </a:r>
          </a:p>
          <a:p>
            <a:pPr marL="0" indent="0">
              <a:buNone/>
            </a:pPr>
            <a:r>
              <a:rPr lang="en-US" sz="1400" dirty="0">
                <a:hlinkClick r:id="rId3"/>
              </a:rPr>
              <a:t>https://en.wikipedia.org/wiki/Color_science</a:t>
            </a:r>
            <a:r>
              <a:rPr lang="en-US" sz="1400" dirty="0"/>
              <a:t> </a:t>
            </a:r>
          </a:p>
        </p:txBody>
      </p:sp>
      <p:sp>
        <p:nvSpPr>
          <p:cNvPr id="8" name="TextBox 7">
            <a:extLst>
              <a:ext uri="{FF2B5EF4-FFF2-40B4-BE49-F238E27FC236}">
                <a16:creationId xmlns:a16="http://schemas.microsoft.com/office/drawing/2014/main" id="{6C16A470-8F57-7A9D-54C3-6867F0FF3FDD}"/>
              </a:ext>
            </a:extLst>
          </p:cNvPr>
          <p:cNvSpPr txBox="1"/>
          <p:nvPr/>
        </p:nvSpPr>
        <p:spPr>
          <a:xfrm>
            <a:off x="3036659" y="4880398"/>
            <a:ext cx="2946400" cy="307777"/>
          </a:xfrm>
          <a:prstGeom prst="rect">
            <a:avLst/>
          </a:prstGeom>
          <a:noFill/>
        </p:spPr>
        <p:txBody>
          <a:bodyPr wrap="square">
            <a:spAutoFit/>
          </a:bodyPr>
          <a:lstStyle/>
          <a:p>
            <a:pPr algn="ctr"/>
            <a:r>
              <a:rPr lang="en-US" dirty="0"/>
              <a:t>By </a:t>
            </a:r>
            <a:r>
              <a:rPr lang="en-US" dirty="0" err="1"/>
              <a:t>DanPMK</a:t>
            </a:r>
            <a:r>
              <a:rPr lang="en-US" dirty="0"/>
              <a:t> at English Wikipedia, CC BY-SA 3.0, </a:t>
            </a:r>
            <a:r>
              <a:rPr lang="en-US" dirty="0">
                <a:hlinkClick r:id="rId4"/>
              </a:rPr>
              <a:t>https://commons.wikimedia.org/w/index.php?curid=13427725</a:t>
            </a:r>
            <a:r>
              <a:rPr lang="en-US" dirty="0"/>
              <a:t> </a:t>
            </a:r>
          </a:p>
        </p:txBody>
      </p:sp>
      <p:pic>
        <p:nvPicPr>
          <p:cNvPr id="10" name="Graphic 9">
            <a:extLst>
              <a:ext uri="{FF2B5EF4-FFF2-40B4-BE49-F238E27FC236}">
                <a16:creationId xmlns:a16="http://schemas.microsoft.com/office/drawing/2014/main" id="{838F62FF-8555-F8AD-82CE-4BDDD70782B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012690" y="629363"/>
            <a:ext cx="3718560" cy="3098800"/>
          </a:xfrm>
          <a:prstGeom prst="rect">
            <a:avLst/>
          </a:prstGeom>
        </p:spPr>
      </p:pic>
    </p:spTree>
    <p:extLst>
      <p:ext uri="{BB962C8B-B14F-4D97-AF65-F5344CB8AC3E}">
        <p14:creationId xmlns:p14="http://schemas.microsoft.com/office/powerpoint/2010/main" val="4243295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46355-308D-8ABE-AC78-324683BC7737}"/>
              </a:ext>
            </a:extLst>
          </p:cNvPr>
          <p:cNvSpPr>
            <a:spLocks noGrp="1"/>
          </p:cNvSpPr>
          <p:nvPr>
            <p:ph type="title"/>
          </p:nvPr>
        </p:nvSpPr>
        <p:spPr/>
        <p:txBody>
          <a:bodyPr/>
          <a:lstStyle/>
          <a:p>
            <a:r>
              <a:rPr lang="en-US" dirty="0"/>
              <a:t>Human Color Vision Sensitivity</a:t>
            </a:r>
          </a:p>
        </p:txBody>
      </p:sp>
      <p:sp>
        <p:nvSpPr>
          <p:cNvPr id="3" name="Text Placeholder 2">
            <a:extLst>
              <a:ext uri="{FF2B5EF4-FFF2-40B4-BE49-F238E27FC236}">
                <a16:creationId xmlns:a16="http://schemas.microsoft.com/office/drawing/2014/main" id="{50ACD441-5494-E11F-3DE5-5863AFADFBA9}"/>
              </a:ext>
            </a:extLst>
          </p:cNvPr>
          <p:cNvSpPr>
            <a:spLocks noGrp="1"/>
          </p:cNvSpPr>
          <p:nvPr>
            <p:ph type="body" idx="1"/>
          </p:nvPr>
        </p:nvSpPr>
        <p:spPr>
          <a:xfrm>
            <a:off x="466000" y="1460000"/>
            <a:ext cx="4239350" cy="3276750"/>
          </a:xfrm>
        </p:spPr>
        <p:txBody>
          <a:bodyPr/>
          <a:lstStyle/>
          <a:p>
            <a:r>
              <a:rPr lang="en-US" dirty="0"/>
              <a:t>Relative brightness sensitivity as a function of wavelength →</a:t>
            </a:r>
          </a:p>
          <a:p>
            <a:endParaRPr lang="en-US" dirty="0"/>
          </a:p>
          <a:p>
            <a:r>
              <a:rPr lang="en-US" dirty="0"/>
              <a:t>A linear representation of the visible light spectrum ↓</a:t>
            </a:r>
          </a:p>
        </p:txBody>
      </p:sp>
      <p:sp>
        <p:nvSpPr>
          <p:cNvPr id="5" name="TextBox 4">
            <a:extLst>
              <a:ext uri="{FF2B5EF4-FFF2-40B4-BE49-F238E27FC236}">
                <a16:creationId xmlns:a16="http://schemas.microsoft.com/office/drawing/2014/main" id="{DEE941F2-F393-8CA7-78A8-40930DED3898}"/>
              </a:ext>
            </a:extLst>
          </p:cNvPr>
          <p:cNvSpPr txBox="1"/>
          <p:nvPr/>
        </p:nvSpPr>
        <p:spPr>
          <a:xfrm>
            <a:off x="466000" y="4835723"/>
            <a:ext cx="4572000" cy="307777"/>
          </a:xfrm>
          <a:prstGeom prst="rect">
            <a:avLst/>
          </a:prstGeom>
          <a:noFill/>
        </p:spPr>
        <p:txBody>
          <a:bodyPr wrap="square">
            <a:spAutoFit/>
          </a:bodyPr>
          <a:lstStyle/>
          <a:p>
            <a:r>
              <a:rPr lang="en-US" dirty="0"/>
              <a:t>By </a:t>
            </a:r>
            <a:r>
              <a:rPr lang="en-US" dirty="0" err="1"/>
              <a:t>Skatebiker</a:t>
            </a:r>
            <a:r>
              <a:rPr lang="en-US" dirty="0"/>
              <a:t>, vector by Adam </a:t>
            </a:r>
            <a:r>
              <a:rPr lang="en-US" dirty="0" err="1"/>
              <a:t>Rędzikowski</a:t>
            </a:r>
            <a:r>
              <a:rPr lang="en-US" dirty="0"/>
              <a:t> - File:Evesensitivity.svg, </a:t>
            </a:r>
            <a:r>
              <a:rPr lang="en-US" dirty="0" err="1"/>
              <a:t>vectorised</a:t>
            </a:r>
            <a:r>
              <a:rPr lang="en-US" dirty="0"/>
              <a:t>, CC BY-SA 3.0, </a:t>
            </a:r>
            <a:r>
              <a:rPr lang="en-US" dirty="0">
                <a:hlinkClick r:id="rId2"/>
              </a:rPr>
              <a:t>https://commons.wikimedia.org/w/index.php?curid=24492291</a:t>
            </a:r>
            <a:r>
              <a:rPr lang="en-US" dirty="0"/>
              <a:t> </a:t>
            </a:r>
          </a:p>
        </p:txBody>
      </p:sp>
      <p:pic>
        <p:nvPicPr>
          <p:cNvPr id="7" name="Graphic 6">
            <a:extLst>
              <a:ext uri="{FF2B5EF4-FFF2-40B4-BE49-F238E27FC236}">
                <a16:creationId xmlns:a16="http://schemas.microsoft.com/office/drawing/2014/main" id="{30D6BA13-BE07-3299-F7BF-FB97FA9A166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44546" y="1460000"/>
            <a:ext cx="3561254" cy="3135394"/>
          </a:xfrm>
          <a:prstGeom prst="rect">
            <a:avLst/>
          </a:prstGeom>
        </p:spPr>
      </p:pic>
      <p:pic>
        <p:nvPicPr>
          <p:cNvPr id="9" name="Graphic 8">
            <a:extLst>
              <a:ext uri="{FF2B5EF4-FFF2-40B4-BE49-F238E27FC236}">
                <a16:creationId xmlns:a16="http://schemas.microsoft.com/office/drawing/2014/main" id="{1803192B-F7C5-2B7A-D37E-C50BA6584C0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66000" y="3808412"/>
            <a:ext cx="4239350" cy="805827"/>
          </a:xfrm>
          <a:prstGeom prst="rect">
            <a:avLst/>
          </a:prstGeom>
        </p:spPr>
      </p:pic>
    </p:spTree>
    <p:extLst>
      <p:ext uri="{BB962C8B-B14F-4D97-AF65-F5344CB8AC3E}">
        <p14:creationId xmlns:p14="http://schemas.microsoft.com/office/powerpoint/2010/main" val="4234698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3"/>
          <p:cNvSpPr txBox="1">
            <a:spLocks noGrp="1"/>
          </p:cNvSpPr>
          <p:nvPr>
            <p:ph type="title"/>
          </p:nvPr>
        </p:nvSpPr>
        <p:spPr>
          <a:xfrm>
            <a:off x="1079500" y="1952625"/>
            <a:ext cx="6375624" cy="1367850"/>
          </a:xfrm>
          <a:prstGeom prst="rect">
            <a:avLst/>
          </a:prstGeom>
        </p:spPr>
        <p:txBody>
          <a:bodyPr spcFirstLastPara="1" wrap="square" lIns="45713" tIns="45713" rIns="45713" bIns="45713" anchor="t" anchorCtr="0">
            <a:noAutofit/>
          </a:bodyPr>
          <a:lstStyle/>
          <a:p>
            <a:r>
              <a:rPr lang="en-US" sz="6900" b="1" dirty="0">
                <a:solidFill>
                  <a:srgbClr val="980000"/>
                </a:solidFill>
                <a:latin typeface="Consolas"/>
                <a:ea typeface="Consolas"/>
                <a:cs typeface="Consolas"/>
                <a:sym typeface="Consolas"/>
              </a:rPr>
              <a:t>BEGIN</a:t>
            </a:r>
            <a:br>
              <a:rPr lang="en-US" sz="6900" b="1" dirty="0">
                <a:solidFill>
                  <a:srgbClr val="980000"/>
                </a:solidFill>
                <a:latin typeface="Consolas"/>
                <a:ea typeface="Consolas"/>
                <a:cs typeface="Consolas"/>
                <a:sym typeface="Consolas"/>
              </a:rPr>
            </a:br>
            <a:r>
              <a:rPr lang="en-US" sz="2400" b="1" i="1" dirty="0">
                <a:solidFill>
                  <a:schemeClr val="tx2">
                    <a:lumMod val="50000"/>
                  </a:schemeClr>
                </a:solidFill>
                <a:latin typeface="Roboto Light" panose="02000000000000000000" pitchFamily="2" charset="0"/>
                <a:ea typeface="Roboto Light" panose="02000000000000000000" pitchFamily="2" charset="0"/>
                <a:cs typeface="Consolas"/>
                <a:sym typeface="Consolas"/>
              </a:rPr>
              <a:t>Show me the code!</a:t>
            </a:r>
            <a:endParaRPr sz="2400" b="1" i="1" dirty="0">
              <a:solidFill>
                <a:schemeClr val="tx2">
                  <a:lumMod val="50000"/>
                </a:schemeClr>
              </a:solidFill>
              <a:latin typeface="Roboto Light" panose="02000000000000000000" pitchFamily="2" charset="0"/>
              <a:ea typeface="Roboto Light" panose="02000000000000000000" pitchFamily="2" charset="0"/>
              <a:cs typeface="Consolas"/>
              <a:sym typeface="Consolas"/>
            </a:endParaRPr>
          </a:p>
        </p:txBody>
      </p:sp>
    </p:spTree>
    <p:extLst>
      <p:ext uri="{BB962C8B-B14F-4D97-AF65-F5344CB8AC3E}">
        <p14:creationId xmlns:p14="http://schemas.microsoft.com/office/powerpoint/2010/main" val="41199930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06FC3-44D5-D1E7-0F39-0855FBEDAA5C}"/>
              </a:ext>
            </a:extLst>
          </p:cNvPr>
          <p:cNvSpPr>
            <a:spLocks noGrp="1"/>
          </p:cNvSpPr>
          <p:nvPr>
            <p:ph type="title"/>
          </p:nvPr>
        </p:nvSpPr>
        <p:spPr>
          <a:xfrm>
            <a:off x="466000" y="629363"/>
            <a:ext cx="7217500" cy="690900"/>
          </a:xfrm>
        </p:spPr>
        <p:txBody>
          <a:bodyPr/>
          <a:lstStyle/>
          <a:p>
            <a:r>
              <a:rPr lang="en-US" dirty="0"/>
              <a:t>TColor vs TAlphaColor = </a:t>
            </a:r>
            <a:r>
              <a:rPr lang="en-US" i="1" dirty="0"/>
              <a:t>Incompatible</a:t>
            </a:r>
          </a:p>
        </p:txBody>
      </p:sp>
      <p:sp>
        <p:nvSpPr>
          <p:cNvPr id="3" name="Text Placeholder 2">
            <a:extLst>
              <a:ext uri="{FF2B5EF4-FFF2-40B4-BE49-F238E27FC236}">
                <a16:creationId xmlns:a16="http://schemas.microsoft.com/office/drawing/2014/main" id="{93A7652E-AF26-396E-BC10-262C1DA379DD}"/>
              </a:ext>
            </a:extLst>
          </p:cNvPr>
          <p:cNvSpPr>
            <a:spLocks noGrp="1"/>
          </p:cNvSpPr>
          <p:nvPr>
            <p:ph type="body" idx="1"/>
          </p:nvPr>
        </p:nvSpPr>
        <p:spPr>
          <a:xfrm>
            <a:off x="466000" y="1460000"/>
            <a:ext cx="4106000" cy="2604000"/>
          </a:xfrm>
        </p:spPr>
        <p:txBody>
          <a:bodyPr/>
          <a:lstStyle/>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kern="0" dirty="0">
                <a:solidFill>
                  <a:srgbClr val="000084"/>
                </a:solidFill>
                <a:effectLst/>
                <a:highlight>
                  <a:srgbClr val="FFFF00"/>
                </a:highlight>
                <a:latin typeface="Consolas" panose="020B0609020204030204" pitchFamily="49" charset="0"/>
                <a:ea typeface="Times New Roman" panose="02020603050405020304" pitchFamily="18" charset="0"/>
                <a:cs typeface="Times New Roman" panose="02020603050405020304" pitchFamily="18" charset="0"/>
              </a:rPr>
              <a:t>unit</a:t>
            </a:r>
            <a:r>
              <a:rPr lang="en-US" sz="1400" kern="0" dirty="0">
                <a:solidFill>
                  <a:srgbClr val="000000"/>
                </a:solidFill>
                <a:effectLst/>
                <a:highlight>
                  <a:srgbClr val="FFFF00"/>
                </a:highlight>
                <a:latin typeface="Consolas" panose="020B0609020204030204" pitchFamily="49" charset="0"/>
                <a:ea typeface="Times New Roman" panose="02020603050405020304" pitchFamily="18" charset="0"/>
                <a:cs typeface="Times New Roman" panose="02020603050405020304" pitchFamily="18" charset="0"/>
              </a:rPr>
              <a:t> </a:t>
            </a:r>
            <a:r>
              <a:rPr lang="en-US" sz="1400" kern="0" dirty="0" err="1">
                <a:solidFill>
                  <a:srgbClr val="000000"/>
                </a:solidFill>
                <a:effectLst/>
                <a:highlight>
                  <a:srgbClr val="FFFF00"/>
                </a:highlight>
                <a:latin typeface="Consolas" panose="020B0609020204030204" pitchFamily="49" charset="0"/>
                <a:ea typeface="Times New Roman" panose="02020603050405020304" pitchFamily="18" charset="0"/>
                <a:cs typeface="Times New Roman" panose="02020603050405020304" pitchFamily="18" charset="0"/>
              </a:rPr>
              <a:t>System.UITypes</a:t>
            </a:r>
            <a:r>
              <a:rPr lang="en-US" sz="1400" kern="0" dirty="0">
                <a:solidFill>
                  <a:srgbClr val="000000"/>
                </a:solidFill>
                <a:effectLst/>
                <a:highlight>
                  <a:srgbClr val="FFFF00"/>
                </a:highlight>
                <a:latin typeface="Consolas" panose="020B0609020204030204" pitchFamily="49" charset="0"/>
                <a:ea typeface="Times New Roman" panose="02020603050405020304" pitchFamily="18" charset="0"/>
                <a:cs typeface="Times New Roman" panose="02020603050405020304" pitchFamily="18" charset="0"/>
              </a:rPr>
              <a:t>;</a:t>
            </a: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TColor = -$7FFFFFFF-1..$7FFFFFFF;</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TColorRec</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record</a:t>
            </a: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80808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TColor constants</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class</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var</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ColorToRGB</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b="1" dirty="0">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function</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(Color: TColor): </a:t>
            </a:r>
            <a:r>
              <a:rPr lang="en-US" sz="1200" b="1" kern="0" dirty="0" err="1">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Longint</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endPar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case</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Cardinal</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of</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0: (Color: TColor);</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2: (</a:t>
            </a: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HiWord</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LoWord</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Word</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3: (R, G, B, A: </a:t>
            </a: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System.</a:t>
            </a:r>
            <a:r>
              <a:rPr lang="en-US" sz="1200" b="1" kern="0" dirty="0" err="1">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Byte</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end</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p:txBody>
      </p:sp>
      <p:sp>
        <p:nvSpPr>
          <p:cNvPr id="8" name="Text Placeholder 2">
            <a:extLst>
              <a:ext uri="{FF2B5EF4-FFF2-40B4-BE49-F238E27FC236}">
                <a16:creationId xmlns:a16="http://schemas.microsoft.com/office/drawing/2014/main" id="{1BAFBE31-D94D-81BA-BA98-CFC4B521BD59}"/>
              </a:ext>
            </a:extLst>
          </p:cNvPr>
          <p:cNvSpPr txBox="1">
            <a:spLocks/>
          </p:cNvSpPr>
          <p:nvPr/>
        </p:nvSpPr>
        <p:spPr>
          <a:xfrm>
            <a:off x="4502725" y="1460000"/>
            <a:ext cx="4106000" cy="260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228600" marR="0" lvl="0" indent="-254000" algn="l" rtl="0">
              <a:lnSpc>
                <a:spcPct val="100000"/>
              </a:lnSpc>
              <a:spcBef>
                <a:spcPts val="0"/>
              </a:spcBef>
              <a:spcAft>
                <a:spcPts val="600"/>
              </a:spcAft>
              <a:buClr>
                <a:srgbClr val="E11525"/>
              </a:buClr>
              <a:buSzPct val="100000"/>
              <a:buFont typeface="Arial" panose="020B0604020202020204" pitchFamily="34" charset="0"/>
              <a:buChar char="•"/>
              <a:defRPr sz="2200" b="0" i="0" u="none" strike="noStrike" cap="none">
                <a:solidFill>
                  <a:srgbClr val="000000"/>
                </a:solidFill>
                <a:latin typeface="Roboto Light"/>
                <a:ea typeface="Roboto Light"/>
                <a:cs typeface="Roboto Light"/>
                <a:sym typeface="Roboto Light"/>
              </a:defRPr>
            </a:lvl1pPr>
            <a:lvl2pPr marL="457200" marR="0" lvl="1" indent="-228600" algn="l" rtl="0">
              <a:lnSpc>
                <a:spcPct val="100000"/>
              </a:lnSpc>
              <a:spcBef>
                <a:spcPts val="0"/>
              </a:spcBef>
              <a:spcAft>
                <a:spcPts val="600"/>
              </a:spcAft>
              <a:buClr>
                <a:srgbClr val="0070C0"/>
              </a:buClr>
              <a:buSzPct val="100000"/>
              <a:buFont typeface="Roboto Light"/>
              <a:buChar char="○"/>
              <a:defRPr sz="1800" b="0" i="0" u="none" strike="noStrike" cap="none">
                <a:solidFill>
                  <a:srgbClr val="000000"/>
                </a:solidFill>
                <a:latin typeface="Roboto Light"/>
                <a:ea typeface="Roboto Light"/>
                <a:cs typeface="Roboto Light"/>
                <a:sym typeface="Roboto Light"/>
              </a:defRPr>
            </a:lvl2pPr>
            <a:lvl3pPr marL="685800" marR="0" lvl="2" indent="-158750" algn="l" rtl="0">
              <a:lnSpc>
                <a:spcPct val="100000"/>
              </a:lnSpc>
              <a:spcBef>
                <a:spcPts val="0"/>
              </a:spcBef>
              <a:spcAft>
                <a:spcPts val="600"/>
              </a:spcAft>
              <a:buClr>
                <a:srgbClr val="000000"/>
              </a:buClr>
              <a:buSzPts val="1400"/>
              <a:buFont typeface="Roboto Light"/>
              <a:buChar char="■"/>
              <a:defRPr sz="1400" b="0" i="0" u="none" strike="noStrike" cap="none">
                <a:solidFill>
                  <a:srgbClr val="000000"/>
                </a:solidFill>
                <a:latin typeface="Roboto Light"/>
                <a:ea typeface="Roboto Light"/>
                <a:cs typeface="Roboto Light"/>
                <a:sym typeface="Roboto Light"/>
              </a:defRPr>
            </a:lvl3pPr>
            <a:lvl4pPr marL="914400" marR="0" lvl="3" indent="-203200" algn="l" rtl="0">
              <a:lnSpc>
                <a:spcPct val="100000"/>
              </a:lnSpc>
              <a:spcBef>
                <a:spcPts val="0"/>
              </a:spcBef>
              <a:spcAft>
                <a:spcPts val="600"/>
              </a:spcAft>
              <a:buClr>
                <a:srgbClr val="000000"/>
              </a:buClr>
              <a:buSzPct val="100000"/>
              <a:buFont typeface="Roboto Light"/>
              <a:buChar char="●"/>
              <a:defRPr sz="1400" b="0" i="0" u="none" strike="noStrike" cap="none">
                <a:solidFill>
                  <a:srgbClr val="000000"/>
                </a:solidFill>
                <a:latin typeface="Roboto Light"/>
                <a:ea typeface="Roboto Light"/>
                <a:cs typeface="Roboto Light"/>
                <a:sym typeface="Roboto Light"/>
              </a:defRPr>
            </a:lvl4pPr>
            <a:lvl5pPr marL="1143000" marR="0" lvl="4" indent="-203200" algn="l" rtl="0">
              <a:lnSpc>
                <a:spcPct val="100000"/>
              </a:lnSpc>
              <a:spcBef>
                <a:spcPts val="0"/>
              </a:spcBef>
              <a:spcAft>
                <a:spcPts val="600"/>
              </a:spcAft>
              <a:buClr>
                <a:srgbClr val="000000"/>
              </a:buClr>
              <a:buSzPct val="100000"/>
              <a:buFont typeface="Roboto Light"/>
              <a:buChar char="○"/>
              <a:defRPr sz="1400" b="0" i="0" u="none" strike="noStrike" cap="none">
                <a:solidFill>
                  <a:srgbClr val="000000"/>
                </a:solidFill>
                <a:latin typeface="Roboto Light"/>
                <a:ea typeface="Roboto Light"/>
                <a:cs typeface="Roboto Light"/>
                <a:sym typeface="Roboto Light"/>
              </a:defRPr>
            </a:lvl5pPr>
            <a:lvl6pPr marL="1371600" marR="0" lvl="5" indent="-158750" algn="l" rtl="0">
              <a:lnSpc>
                <a:spcPct val="100000"/>
              </a:lnSpc>
              <a:spcBef>
                <a:spcPts val="0"/>
              </a:spcBef>
              <a:spcAft>
                <a:spcPts val="600"/>
              </a:spcAft>
              <a:buClr>
                <a:srgbClr val="000000"/>
              </a:buClr>
              <a:buSzPts val="1400"/>
              <a:buFont typeface="Roboto Light"/>
              <a:buChar char="■"/>
              <a:defRPr sz="1400" b="0" i="0" u="none" strike="noStrike" cap="none">
                <a:solidFill>
                  <a:srgbClr val="000000"/>
                </a:solidFill>
                <a:latin typeface="Roboto Light"/>
                <a:ea typeface="Roboto Light"/>
                <a:cs typeface="Roboto Light"/>
                <a:sym typeface="Roboto Light"/>
              </a:defRPr>
            </a:lvl6pPr>
            <a:lvl7pPr marL="1600200" marR="0" lvl="6" indent="-158750" algn="l" rtl="0">
              <a:lnSpc>
                <a:spcPct val="100000"/>
              </a:lnSpc>
              <a:spcBef>
                <a:spcPts val="0"/>
              </a:spcBef>
              <a:spcAft>
                <a:spcPts val="600"/>
              </a:spcAft>
              <a:buClr>
                <a:srgbClr val="000000"/>
              </a:buClr>
              <a:buSzPts val="1400"/>
              <a:buFont typeface="Roboto Light"/>
              <a:buChar char="●"/>
              <a:defRPr sz="1400" b="0" i="0" u="none" strike="noStrike" cap="none">
                <a:solidFill>
                  <a:srgbClr val="000000"/>
                </a:solidFill>
                <a:latin typeface="Roboto Light"/>
                <a:ea typeface="Roboto Light"/>
                <a:cs typeface="Roboto Light"/>
                <a:sym typeface="Roboto Light"/>
              </a:defRPr>
            </a:lvl7pPr>
            <a:lvl8pPr marL="1828800" marR="0" lvl="7" indent="-158750" algn="l" rtl="0">
              <a:lnSpc>
                <a:spcPct val="100000"/>
              </a:lnSpc>
              <a:spcBef>
                <a:spcPts val="0"/>
              </a:spcBef>
              <a:spcAft>
                <a:spcPts val="600"/>
              </a:spcAft>
              <a:buClr>
                <a:srgbClr val="000000"/>
              </a:buClr>
              <a:buSzPts val="1400"/>
              <a:buFont typeface="Roboto Light"/>
              <a:buChar char="○"/>
              <a:defRPr sz="1400" b="0" i="0" u="none" strike="noStrike" cap="none">
                <a:solidFill>
                  <a:srgbClr val="000000"/>
                </a:solidFill>
                <a:latin typeface="Roboto Light"/>
                <a:ea typeface="Roboto Light"/>
                <a:cs typeface="Roboto Light"/>
                <a:sym typeface="Roboto Light"/>
              </a:defRPr>
            </a:lvl8pPr>
            <a:lvl9pPr marL="2057400" marR="0" lvl="8" indent="-158750" algn="l" rtl="0">
              <a:lnSpc>
                <a:spcPct val="100000"/>
              </a:lnSpc>
              <a:spcBef>
                <a:spcPts val="0"/>
              </a:spcBef>
              <a:spcAft>
                <a:spcPts val="0"/>
              </a:spcAft>
              <a:buClr>
                <a:srgbClr val="000000"/>
              </a:buClr>
              <a:buSzPts val="1400"/>
              <a:buFont typeface="Roboto Light"/>
              <a:buChar char="■"/>
              <a:defRPr sz="1400" b="0" i="0" u="none" strike="noStrike" cap="none">
                <a:solidFill>
                  <a:srgbClr val="000000"/>
                </a:solidFill>
                <a:latin typeface="Roboto Light"/>
                <a:ea typeface="Roboto Light"/>
                <a:cs typeface="Roboto Light"/>
                <a:sym typeface="Roboto Light"/>
              </a:defRPr>
            </a:lvl9pPr>
          </a:lstStyle>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TAlphaColor =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type</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Cardinal</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TAlphaColorRec</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record</a:t>
            </a: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a:solidFill>
                  <a:srgbClr val="80808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TAlphaColor constants</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class</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var</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ColorToRGB</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function</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(Color: TAlphaColor): </a:t>
            </a:r>
            <a:r>
              <a:rPr lang="en-US" sz="1200" b="1" kern="0" dirty="0" err="1">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Longint</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case</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Cardinal</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of</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0: (Color: TAlphaColor);</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2: (</a:t>
            </a: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HiWord</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LoWord</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Word</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3: (B, G, R, A: </a:t>
            </a:r>
            <a:r>
              <a:rPr lang="en-US" sz="12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System.</a:t>
            </a:r>
            <a:r>
              <a:rPr lang="en-US" sz="1200" b="1" kern="0" dirty="0" err="1">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Byte</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50800" indent="0">
              <a:lnSpc>
                <a:spcPct val="107000"/>
              </a:lnSpc>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end</a:t>
            </a:r>
            <a:r>
              <a:rPr lang="en-US" sz="12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endParaRPr lang="en-US" sz="12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FC5B596F-32FC-98C6-AE2B-588BBD32429A}"/>
              </a:ext>
            </a:extLst>
          </p:cNvPr>
          <p:cNvSpPr txBox="1"/>
          <p:nvPr/>
        </p:nvSpPr>
        <p:spPr>
          <a:xfrm>
            <a:off x="466000" y="4103709"/>
            <a:ext cx="6769802" cy="738664"/>
          </a:xfrm>
          <a:prstGeom prst="rect">
            <a:avLst/>
          </a:prstGeom>
          <a:noFill/>
        </p:spPr>
        <p:txBody>
          <a:bodyPr wrap="none" rtlCol="0">
            <a:spAutoFit/>
          </a:bodyPr>
          <a:lstStyle/>
          <a:p>
            <a:pPr marL="285750" indent="-285750">
              <a:buFont typeface="Arial" panose="020B0604020202020204" pitchFamily="34" charset="0"/>
              <a:buChar char="•"/>
            </a:pPr>
            <a:r>
              <a:rPr lang="en-US" sz="1400" dirty="0">
                <a:latin typeface="Roboto Light" panose="02000000000000000000" pitchFamily="2" charset="0"/>
                <a:ea typeface="Roboto Light" panose="02000000000000000000" pitchFamily="2" charset="0"/>
              </a:rPr>
              <a:t>TColor is an integer (+ &amp; -) subrange, while TAlphaColor is a full cardinal (+ only). </a:t>
            </a:r>
          </a:p>
          <a:p>
            <a:pPr marL="285750" indent="-285750">
              <a:buFont typeface="Arial" panose="020B0604020202020204" pitchFamily="34" charset="0"/>
              <a:buChar char="•"/>
            </a:pPr>
            <a:r>
              <a:rPr lang="en-US" sz="1400" dirty="0">
                <a:latin typeface="Roboto Light" panose="02000000000000000000" pitchFamily="2" charset="0"/>
                <a:ea typeface="Roboto Light" panose="02000000000000000000" pitchFamily="2" charset="0"/>
              </a:rPr>
              <a:t>TColor orders the bytes R, G, B, A and TAlphaColor orders them B, G, R, A</a:t>
            </a:r>
          </a:p>
          <a:p>
            <a:pPr marL="285750" indent="-285750">
              <a:buFont typeface="Arial" panose="020B0604020202020204" pitchFamily="34" charset="0"/>
              <a:buChar char="•"/>
            </a:pPr>
            <a:r>
              <a:rPr lang="en-US" sz="1400" dirty="0">
                <a:latin typeface="Roboto Light" panose="02000000000000000000" pitchFamily="2" charset="0"/>
                <a:ea typeface="Roboto Light" panose="02000000000000000000" pitchFamily="2" charset="0"/>
              </a:rPr>
              <a:t>They are incompatible, but the compiler implicitly converts them </a:t>
            </a:r>
          </a:p>
        </p:txBody>
      </p:sp>
      <p:sp>
        <p:nvSpPr>
          <p:cNvPr id="10" name="TextBox 9">
            <a:extLst>
              <a:ext uri="{FF2B5EF4-FFF2-40B4-BE49-F238E27FC236}">
                <a16:creationId xmlns:a16="http://schemas.microsoft.com/office/drawing/2014/main" id="{EA3F6949-38D2-A2C2-768D-0F0BB1157591}"/>
              </a:ext>
            </a:extLst>
          </p:cNvPr>
          <p:cNvSpPr txBox="1"/>
          <p:nvPr/>
        </p:nvSpPr>
        <p:spPr>
          <a:xfrm rot="1651514">
            <a:off x="7668748" y="950932"/>
            <a:ext cx="1116011" cy="738664"/>
          </a:xfrm>
          <a:prstGeom prst="rect">
            <a:avLst/>
          </a:prstGeom>
          <a:noFill/>
        </p:spPr>
        <p:txBody>
          <a:bodyPr wrap="none" rtlCol="0">
            <a:spAutoFit/>
          </a:bodyPr>
          <a:lstStyle/>
          <a:p>
            <a:pPr algn="ctr"/>
            <a:r>
              <a:rPr lang="en-US" sz="1400" dirty="0">
                <a:latin typeface="Roboto Light" panose="02000000000000000000" pitchFamily="2" charset="0"/>
                <a:ea typeface="Roboto Light" panose="02000000000000000000" pitchFamily="2" charset="0"/>
              </a:rPr>
              <a:t>See more in</a:t>
            </a:r>
          </a:p>
          <a:p>
            <a:pPr algn="ctr"/>
            <a:r>
              <a:rPr lang="en-US" sz="1400" dirty="0">
                <a:latin typeface="Roboto Light" panose="02000000000000000000" pitchFamily="2" charset="0"/>
                <a:ea typeface="Roboto Light" panose="02000000000000000000" pitchFamily="2" charset="0"/>
              </a:rPr>
              <a:t>QP Issue </a:t>
            </a:r>
          </a:p>
          <a:p>
            <a:pPr algn="ctr"/>
            <a:r>
              <a:rPr lang="en-US" sz="1400" dirty="0">
                <a:latin typeface="Roboto Light" panose="02000000000000000000" pitchFamily="2" charset="0"/>
                <a:ea typeface="Roboto Light" panose="02000000000000000000" pitchFamily="2" charset="0"/>
                <a:hlinkClick r:id="rId2"/>
              </a:rPr>
              <a:t>RSS-1432</a:t>
            </a:r>
            <a:endParaRPr lang="en-US" sz="1400" dirty="0">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3509100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6EC24-08D9-D8D0-C247-86D598B9AF24}"/>
              </a:ext>
            </a:extLst>
          </p:cNvPr>
          <p:cNvSpPr>
            <a:spLocks noGrp="1"/>
          </p:cNvSpPr>
          <p:nvPr>
            <p:ph type="title"/>
          </p:nvPr>
        </p:nvSpPr>
        <p:spPr>
          <a:xfrm>
            <a:off x="466000" y="629363"/>
            <a:ext cx="6214200" cy="690900"/>
          </a:xfrm>
        </p:spPr>
        <p:txBody>
          <a:bodyPr/>
          <a:lstStyle/>
          <a:p>
            <a:r>
              <a:rPr lang="en-US" dirty="0"/>
              <a:t>Working with CMYK</a:t>
            </a:r>
          </a:p>
        </p:txBody>
      </p:sp>
      <p:sp>
        <p:nvSpPr>
          <p:cNvPr id="3" name="Text Placeholder 2">
            <a:extLst>
              <a:ext uri="{FF2B5EF4-FFF2-40B4-BE49-F238E27FC236}">
                <a16:creationId xmlns:a16="http://schemas.microsoft.com/office/drawing/2014/main" id="{48762DB8-B9D1-0770-95FD-1E524A715034}"/>
              </a:ext>
            </a:extLst>
          </p:cNvPr>
          <p:cNvSpPr>
            <a:spLocks noGrp="1"/>
          </p:cNvSpPr>
          <p:nvPr>
            <p:ph type="body" idx="1"/>
          </p:nvPr>
        </p:nvSpPr>
        <p:spPr>
          <a:xfrm>
            <a:off x="466000" y="1460000"/>
            <a:ext cx="5325200" cy="3276750"/>
          </a:xfrm>
        </p:spPr>
        <p:txBody>
          <a:bodyPr/>
          <a:lstStyle/>
          <a:p>
            <a:r>
              <a:rPr lang="en-US" dirty="0">
                <a:latin typeface="Roboto Black" panose="02000000000000000000" pitchFamily="2" charset="0"/>
                <a:ea typeface="Roboto Black" panose="02000000000000000000" pitchFamily="2" charset="0"/>
              </a:rPr>
              <a:t>C</a:t>
            </a:r>
            <a:r>
              <a:rPr lang="en-US" dirty="0"/>
              <a:t>yan, </a:t>
            </a:r>
            <a:r>
              <a:rPr lang="en-US" dirty="0">
                <a:latin typeface="Roboto Black" panose="02000000000000000000" pitchFamily="2" charset="0"/>
                <a:ea typeface="Roboto Black" panose="02000000000000000000" pitchFamily="2" charset="0"/>
              </a:rPr>
              <a:t>M</a:t>
            </a:r>
            <a:r>
              <a:rPr lang="en-US" dirty="0"/>
              <a:t>agenta, </a:t>
            </a:r>
            <a:r>
              <a:rPr lang="en-US" dirty="0">
                <a:latin typeface="Roboto Black" panose="02000000000000000000" pitchFamily="2" charset="0"/>
                <a:ea typeface="Roboto Black" panose="02000000000000000000" pitchFamily="2" charset="0"/>
              </a:rPr>
              <a:t>Y</a:t>
            </a:r>
            <a:r>
              <a:rPr lang="en-US" dirty="0"/>
              <a:t>ellow &amp; Blac</a:t>
            </a:r>
            <a:r>
              <a:rPr lang="en-US" dirty="0">
                <a:latin typeface="Roboto Black" panose="02000000000000000000" pitchFamily="2" charset="0"/>
                <a:ea typeface="Roboto Black" panose="02000000000000000000" pitchFamily="2" charset="0"/>
              </a:rPr>
              <a:t>k</a:t>
            </a:r>
            <a:r>
              <a:rPr lang="en-US" dirty="0"/>
              <a:t> (or </a:t>
            </a:r>
            <a:r>
              <a:rPr lang="en-US" b="1" dirty="0">
                <a:latin typeface="Roboto Black" panose="02000000000000000000" pitchFamily="2" charset="0"/>
                <a:ea typeface="Roboto Black" panose="02000000000000000000" pitchFamily="2" charset="0"/>
              </a:rPr>
              <a:t>K</a:t>
            </a:r>
            <a:r>
              <a:rPr lang="en-US" dirty="0"/>
              <a:t>ey)</a:t>
            </a:r>
          </a:p>
          <a:p>
            <a:r>
              <a:rPr lang="en-US" dirty="0"/>
              <a:t>The subtractive primary colors</a:t>
            </a:r>
          </a:p>
          <a:p>
            <a:r>
              <a:rPr lang="en-US" dirty="0"/>
              <a:t>CMYK, by its nature, is not native for a display screen</a:t>
            </a:r>
          </a:p>
          <a:p>
            <a:r>
              <a:rPr lang="en-US" dirty="0"/>
              <a:t>Converting an approximation and frequently makes use of color management systems (color space or color profile).</a:t>
            </a:r>
          </a:p>
          <a:p>
            <a:endParaRPr lang="en-US" dirty="0"/>
          </a:p>
        </p:txBody>
      </p:sp>
      <p:pic>
        <p:nvPicPr>
          <p:cNvPr id="13316" name="Picture 4" descr="Approximation of 3 color printing process with CMY of a castle">
            <a:extLst>
              <a:ext uri="{FF2B5EF4-FFF2-40B4-BE49-F238E27FC236}">
                <a16:creationId xmlns:a16="http://schemas.microsoft.com/office/drawing/2014/main" id="{FF7C0303-1870-5026-77F2-ADEE992508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5571" y="438500"/>
            <a:ext cx="2476636" cy="4000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5350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50348-CE5C-A430-8D19-A95820C4681C}"/>
              </a:ext>
            </a:extLst>
          </p:cNvPr>
          <p:cNvSpPr>
            <a:spLocks noGrp="1"/>
          </p:cNvSpPr>
          <p:nvPr>
            <p:ph type="title"/>
          </p:nvPr>
        </p:nvSpPr>
        <p:spPr/>
        <p:txBody>
          <a:bodyPr/>
          <a:lstStyle/>
          <a:p>
            <a:r>
              <a:rPr lang="en-US" dirty="0" err="1"/>
              <a:t>RGBToCMYK</a:t>
            </a:r>
            <a:endParaRPr lang="en-US" dirty="0"/>
          </a:p>
        </p:txBody>
      </p:sp>
      <p:sp>
        <p:nvSpPr>
          <p:cNvPr id="3" name="Text Placeholder 2">
            <a:extLst>
              <a:ext uri="{FF2B5EF4-FFF2-40B4-BE49-F238E27FC236}">
                <a16:creationId xmlns:a16="http://schemas.microsoft.com/office/drawing/2014/main" id="{10E33A61-914F-B20E-E0F9-F3B2721AE9AC}"/>
              </a:ext>
            </a:extLst>
          </p:cNvPr>
          <p:cNvSpPr>
            <a:spLocks noGrp="1"/>
          </p:cNvSpPr>
          <p:nvPr>
            <p:ph type="body" idx="1"/>
          </p:nvPr>
        </p:nvSpPr>
        <p:spPr>
          <a:xfrm>
            <a:off x="466000" y="1460000"/>
            <a:ext cx="5261700" cy="3276750"/>
          </a:xfrm>
        </p:spPr>
        <p:txBody>
          <a:bodyPr/>
          <a:lstStyle/>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b="1" dirty="0">
                <a:solidFill>
                  <a:srgbClr val="000084"/>
                </a:solidFill>
                <a:highlight>
                  <a:srgbClr val="FFFFFF"/>
                </a:highlight>
                <a:latin typeface="Consolas" panose="020B0609020204030204" pitchFamily="49" charset="0"/>
                <a:ea typeface="Times New Roman" panose="02020603050405020304" pitchFamily="18" charset="0"/>
                <a:cs typeface="Times New Roman" panose="02020603050405020304" pitchFamily="18" charset="0"/>
              </a:rPr>
              <a:t>uses</a:t>
            </a: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800" kern="0" dirty="0" err="1">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System.Math</a:t>
            </a: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endParaRPr lang="en-US" sz="1800" b="1" kern="0" dirty="0">
              <a:solidFill>
                <a:schemeClr val="accent1">
                  <a:lumMod val="75000"/>
                </a:schemeClr>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endParaRPr>
          </a:p>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b="1" kern="0" dirty="0">
                <a:solidFill>
                  <a:schemeClr val="accent1">
                    <a:lumMod val="75000"/>
                  </a:schemeClr>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Handle black manually</a:t>
            </a:r>
          </a:p>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var</a:t>
            </a: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r := 1 - (Red   / 255);</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var</a:t>
            </a: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g := 1 - (Green / 255);</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var</a:t>
            </a: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b := 1 - (Blue  / 255);</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b="1" kern="0" dirty="0">
                <a:solidFill>
                  <a:srgbClr val="000084"/>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var</a:t>
            </a: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k := Min(r, Min(g, b));</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Cyan    := (r - k) / (1 - k);</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Magenta := (g - k) / (1 - k);</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Yellow  := (b - k) / (1 - k);</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0" marR="0" indent="0">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Key     := k;</a:t>
            </a:r>
            <a:endParaRPr lang="en-US" sz="18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dirty="0"/>
          </a:p>
        </p:txBody>
      </p:sp>
      <p:pic>
        <p:nvPicPr>
          <p:cNvPr id="6" name="Picture 2" descr="CMY Colors combine to make Black">
            <a:extLst>
              <a:ext uri="{FF2B5EF4-FFF2-40B4-BE49-F238E27FC236}">
                <a16:creationId xmlns:a16="http://schemas.microsoft.com/office/drawing/2014/main" id="{C178FE72-9310-196E-26F6-31885E7295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9559" y="419813"/>
            <a:ext cx="2310689" cy="2310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1619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50348-CE5C-A430-8D19-A95820C4681C}"/>
              </a:ext>
            </a:extLst>
          </p:cNvPr>
          <p:cNvSpPr>
            <a:spLocks noGrp="1"/>
          </p:cNvSpPr>
          <p:nvPr>
            <p:ph type="title"/>
          </p:nvPr>
        </p:nvSpPr>
        <p:spPr/>
        <p:txBody>
          <a:bodyPr/>
          <a:lstStyle/>
          <a:p>
            <a:r>
              <a:rPr lang="en-US" dirty="0" err="1"/>
              <a:t>CMYKtoRGB</a:t>
            </a:r>
            <a:endParaRPr lang="en-US" dirty="0"/>
          </a:p>
        </p:txBody>
      </p:sp>
      <p:sp>
        <p:nvSpPr>
          <p:cNvPr id="3" name="Text Placeholder 2">
            <a:extLst>
              <a:ext uri="{FF2B5EF4-FFF2-40B4-BE49-F238E27FC236}">
                <a16:creationId xmlns:a16="http://schemas.microsoft.com/office/drawing/2014/main" id="{10E33A61-914F-B20E-E0F9-F3B2721AE9AC}"/>
              </a:ext>
            </a:extLst>
          </p:cNvPr>
          <p:cNvSpPr>
            <a:spLocks noGrp="1"/>
          </p:cNvSpPr>
          <p:nvPr>
            <p:ph type="body" idx="1"/>
          </p:nvPr>
        </p:nvSpPr>
        <p:spPr>
          <a:xfrm>
            <a:off x="465999" y="1460000"/>
            <a:ext cx="5813557" cy="3276750"/>
          </a:xfrm>
        </p:spPr>
        <p:txBody>
          <a:bodyPr/>
          <a:lstStyle/>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400" kern="100" dirty="0">
                <a:effectLst/>
                <a:highlight>
                  <a:srgbClr val="FFFFFF"/>
                </a:highlight>
                <a:latin typeface="Roboto Light" panose="02000000000000000000" pitchFamily="2" charset="0"/>
                <a:ea typeface="Roboto Light" panose="02000000000000000000" pitchFamily="2" charset="0"/>
                <a:cs typeface="Times New Roman" panose="02020603050405020304" pitchFamily="18" charset="0"/>
              </a:rPr>
              <a:t>Going back is relatively easy</a:t>
            </a: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kern="100" dirty="0">
              <a:effectLst/>
              <a:highlight>
                <a:srgbClr val="FFFFFF"/>
              </a:highlight>
              <a:latin typeface="Roboto Light" panose="02000000000000000000" pitchFamily="2" charset="0"/>
              <a:ea typeface="Roboto Light" panose="02000000000000000000" pitchFamily="2"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Red   </a:t>
            </a:r>
            <a:r>
              <a:rPr lang="en-US" sz="1800" b="1"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Round(255 * (1-Cyan)    * (1-Key));</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Green </a:t>
            </a:r>
            <a:r>
              <a:rPr lang="en-US" sz="1800" b="1"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a:t>
            </a: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Round(255 * (1-Magenta) * (1-Key));</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Blue  </a:t>
            </a:r>
            <a:r>
              <a:rPr lang="en-US" sz="1800" b="1"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a:t>
            </a:r>
            <a:r>
              <a:rPr lang="en-US" sz="1800" kern="0" dirty="0">
                <a:solidFill>
                  <a:srgbClr val="000000"/>
                </a:solidFill>
                <a:effectLst/>
                <a:highlight>
                  <a:srgbClr val="FFFFFF"/>
                </a:highlight>
                <a:latin typeface="Consolas" panose="020B0609020204030204" pitchFamily="49" charset="0"/>
                <a:ea typeface="Times New Roman" panose="02020603050405020304" pitchFamily="18" charset="0"/>
                <a:cs typeface="Times New Roman" panose="02020603050405020304" pitchFamily="18" charset="0"/>
              </a:rPr>
              <a:t> Round(255 * (1-Yellow)  * (1-Key));</a:t>
            </a:r>
            <a:endParaRPr lang="en-US" sz="1800" kern="100" dirty="0">
              <a:effectLst/>
              <a:highlight>
                <a:srgbClr val="FFFFFF"/>
              </a:highlight>
              <a:latin typeface="Consolas" panose="020B0609020204030204" pitchFamily="49" charset="0"/>
              <a:ea typeface="Aptos" panose="020B0004020202020204" pitchFamily="34" charset="0"/>
              <a:cs typeface="Times New Roman" panose="02020603050405020304" pitchFamily="18" charset="0"/>
            </a:endParaRPr>
          </a:p>
        </p:txBody>
      </p:sp>
      <p:pic>
        <p:nvPicPr>
          <p:cNvPr id="6" name="Picture 2" descr="CMY Colors combine to make Black">
            <a:extLst>
              <a:ext uri="{FF2B5EF4-FFF2-40B4-BE49-F238E27FC236}">
                <a16:creationId xmlns:a16="http://schemas.microsoft.com/office/drawing/2014/main" id="{826B40A5-7D61-29F4-DC98-20CA8947C1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9559" y="419813"/>
            <a:ext cx="2310689" cy="2310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9681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7658A-8CEC-8844-2546-2506F43D0D05}"/>
              </a:ext>
            </a:extLst>
          </p:cNvPr>
          <p:cNvSpPr>
            <a:spLocks noGrp="1"/>
          </p:cNvSpPr>
          <p:nvPr>
            <p:ph type="title"/>
          </p:nvPr>
        </p:nvSpPr>
        <p:spPr/>
        <p:txBody>
          <a:bodyPr/>
          <a:lstStyle/>
          <a:p>
            <a:r>
              <a:rPr lang="en-US" dirty="0"/>
              <a:t>HSL</a:t>
            </a:r>
          </a:p>
        </p:txBody>
      </p:sp>
      <p:sp>
        <p:nvSpPr>
          <p:cNvPr id="3" name="Text Placeholder 2">
            <a:extLst>
              <a:ext uri="{FF2B5EF4-FFF2-40B4-BE49-F238E27FC236}">
                <a16:creationId xmlns:a16="http://schemas.microsoft.com/office/drawing/2014/main" id="{313E3DC9-956C-ACF3-D528-0E317DA92FFF}"/>
              </a:ext>
            </a:extLst>
          </p:cNvPr>
          <p:cNvSpPr>
            <a:spLocks noGrp="1"/>
          </p:cNvSpPr>
          <p:nvPr>
            <p:ph type="body" idx="1"/>
          </p:nvPr>
        </p:nvSpPr>
        <p:spPr>
          <a:xfrm>
            <a:off x="466000" y="1460000"/>
            <a:ext cx="5896700" cy="3276750"/>
          </a:xfrm>
        </p:spPr>
        <p:txBody>
          <a:bodyPr/>
          <a:lstStyle/>
          <a:p>
            <a:r>
              <a:rPr lang="en-US" dirty="0"/>
              <a:t>Each is a </a:t>
            </a:r>
            <a:r>
              <a:rPr lang="en-US" dirty="0">
                <a:latin typeface="Consolas" panose="020B0609020204030204" pitchFamily="49" charset="0"/>
              </a:rPr>
              <a:t>Single</a:t>
            </a:r>
            <a:r>
              <a:rPr lang="en-US" dirty="0"/>
              <a:t> </a:t>
            </a:r>
            <a:br>
              <a:rPr lang="en-US" dirty="0"/>
            </a:br>
            <a:r>
              <a:rPr lang="en-US" dirty="0"/>
              <a:t>with a range of 0 to 1</a:t>
            </a:r>
          </a:p>
          <a:p>
            <a:r>
              <a:rPr lang="en-US" b="1" dirty="0">
                <a:latin typeface="Roboto Black" panose="02000000000000000000" pitchFamily="2" charset="0"/>
                <a:ea typeface="Roboto Black" panose="02000000000000000000" pitchFamily="2" charset="0"/>
              </a:rPr>
              <a:t>H</a:t>
            </a:r>
            <a:r>
              <a:rPr lang="en-US" dirty="0"/>
              <a:t>ue is the color in 0° to 360°</a:t>
            </a:r>
          </a:p>
          <a:p>
            <a:r>
              <a:rPr lang="en-US" b="1" dirty="0">
                <a:latin typeface="Roboto Black" panose="02000000000000000000" pitchFamily="2" charset="0"/>
                <a:ea typeface="Roboto Black" panose="02000000000000000000" pitchFamily="2" charset="0"/>
              </a:rPr>
              <a:t>S</a:t>
            </a:r>
            <a:r>
              <a:rPr lang="en-US" dirty="0"/>
              <a:t>aturation is amount of color</a:t>
            </a:r>
          </a:p>
          <a:p>
            <a:pPr lvl="1"/>
            <a:r>
              <a:rPr lang="en-US" dirty="0"/>
              <a:t>0% = Grey; 100% = Pure color</a:t>
            </a:r>
          </a:p>
          <a:p>
            <a:r>
              <a:rPr lang="en-US" b="1" dirty="0">
                <a:latin typeface="Roboto Black" panose="02000000000000000000" pitchFamily="2" charset="0"/>
                <a:ea typeface="Roboto Black" panose="02000000000000000000" pitchFamily="2" charset="0"/>
              </a:rPr>
              <a:t>L</a:t>
            </a:r>
            <a:r>
              <a:rPr lang="en-US" dirty="0"/>
              <a:t>ightness</a:t>
            </a:r>
          </a:p>
          <a:p>
            <a:pPr lvl="1"/>
            <a:r>
              <a:rPr lang="en-US" dirty="0"/>
              <a:t>0% = White </a:t>
            </a:r>
          </a:p>
          <a:p>
            <a:pPr lvl="1"/>
            <a:r>
              <a:rPr lang="en-US" dirty="0"/>
              <a:t>50% = Pure color</a:t>
            </a:r>
          </a:p>
          <a:p>
            <a:pPr lvl="1"/>
            <a:r>
              <a:rPr lang="en-US" dirty="0"/>
              <a:t>100% = Black</a:t>
            </a:r>
          </a:p>
          <a:p>
            <a:pPr marL="0" indent="0">
              <a:buNone/>
            </a:pPr>
            <a:r>
              <a:rPr lang="en-US" sz="1200" dirty="0">
                <a:hlinkClick r:id="rId2"/>
              </a:rPr>
              <a:t>https://en.wikipedia.org/wiki/HSL_and_HSV</a:t>
            </a:r>
            <a:r>
              <a:rPr lang="en-US" sz="1200" dirty="0"/>
              <a:t>  </a:t>
            </a:r>
          </a:p>
        </p:txBody>
      </p:sp>
      <p:pic>
        <p:nvPicPr>
          <p:cNvPr id="11266" name="Picture 2" descr="undefined">
            <a:extLst>
              <a:ext uri="{FF2B5EF4-FFF2-40B4-BE49-F238E27FC236}">
                <a16:creationId xmlns:a16="http://schemas.microsoft.com/office/drawing/2014/main" id="{0CBAB166-7A29-B3A1-C0A1-3CE8C5740FC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247" r="50000"/>
          <a:stretch/>
        </p:blipFill>
        <p:spPr bwMode="auto">
          <a:xfrm>
            <a:off x="4650874" y="428127"/>
            <a:ext cx="2388355" cy="428724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D799304-4FC7-404E-FE70-588FDD48A22B}"/>
              </a:ext>
            </a:extLst>
          </p:cNvPr>
          <p:cNvSpPr txBox="1"/>
          <p:nvPr/>
        </p:nvSpPr>
        <p:spPr>
          <a:xfrm>
            <a:off x="2533650" y="4802768"/>
            <a:ext cx="5010725" cy="338554"/>
          </a:xfrm>
          <a:prstGeom prst="rect">
            <a:avLst/>
          </a:prstGeom>
          <a:noFill/>
        </p:spPr>
        <p:txBody>
          <a:bodyPr wrap="square">
            <a:spAutoFit/>
          </a:bodyPr>
          <a:lstStyle/>
          <a:p>
            <a:pPr algn="ctr"/>
            <a:r>
              <a:rPr lang="en-US" sz="800" dirty="0"/>
              <a:t>By Jacob Rus - Own work, CC BY-SA 3.0</a:t>
            </a:r>
          </a:p>
          <a:p>
            <a:pPr algn="ctr"/>
            <a:r>
              <a:rPr lang="en-US" sz="800" dirty="0"/>
              <a:t> </a:t>
            </a:r>
            <a:r>
              <a:rPr lang="en-US" sz="800" dirty="0">
                <a:hlinkClick r:id="rId4"/>
              </a:rPr>
              <a:t>https://commons.wikimedia.org/w/index.php?curid=9445469</a:t>
            </a:r>
            <a:r>
              <a:rPr lang="en-US" sz="800" dirty="0"/>
              <a:t> </a:t>
            </a:r>
          </a:p>
        </p:txBody>
      </p:sp>
    </p:spTree>
    <p:extLst>
      <p:ext uri="{BB962C8B-B14F-4D97-AF65-F5344CB8AC3E}">
        <p14:creationId xmlns:p14="http://schemas.microsoft.com/office/powerpoint/2010/main" val="7255353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77C1D-1C0A-E58B-163E-3D44BD529883}"/>
              </a:ext>
            </a:extLst>
          </p:cNvPr>
          <p:cNvSpPr>
            <a:spLocks noGrp="1"/>
          </p:cNvSpPr>
          <p:nvPr>
            <p:ph type="title"/>
          </p:nvPr>
        </p:nvSpPr>
        <p:spPr>
          <a:xfrm>
            <a:off x="466000" y="629363"/>
            <a:ext cx="5369650" cy="690900"/>
          </a:xfrm>
        </p:spPr>
        <p:txBody>
          <a:bodyPr/>
          <a:lstStyle/>
          <a:p>
            <a:r>
              <a:rPr lang="en-US" dirty="0"/>
              <a:t>Working with HSL</a:t>
            </a:r>
          </a:p>
        </p:txBody>
      </p:sp>
      <p:sp>
        <p:nvSpPr>
          <p:cNvPr id="3" name="Text Placeholder 2">
            <a:extLst>
              <a:ext uri="{FF2B5EF4-FFF2-40B4-BE49-F238E27FC236}">
                <a16:creationId xmlns:a16="http://schemas.microsoft.com/office/drawing/2014/main" id="{1DBE9AFA-594F-9BB9-26EA-6B92EDB21E0D}"/>
              </a:ext>
            </a:extLst>
          </p:cNvPr>
          <p:cNvSpPr>
            <a:spLocks noGrp="1"/>
          </p:cNvSpPr>
          <p:nvPr>
            <p:ph type="body" idx="1"/>
          </p:nvPr>
        </p:nvSpPr>
        <p:spPr/>
        <p:txBody>
          <a:bodyPr/>
          <a:lstStyle/>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dirty="0">
                <a:solidFill>
                  <a:srgbClr val="000084"/>
                </a:solidFill>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u</a:t>
            </a: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nit </a:t>
            </a:r>
            <a:r>
              <a:rPr lang="en-US" sz="1400" kern="0" dirty="0" err="1">
                <a:solidFill>
                  <a:schemeClr val="bg2">
                    <a:lumMod val="50000"/>
                  </a:schemeClr>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System.UIConsts</a:t>
            </a: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a:t>
            </a: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12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kern="100" dirty="0">
                <a:solidFill>
                  <a:schemeClr val="accent1">
                    <a:lumMod val="75000"/>
                  </a:schemeClr>
                </a:solidFill>
                <a:effectLst/>
                <a:highlight>
                  <a:srgbClr val="FFFFFF"/>
                </a:highlight>
                <a:latin typeface="Roboto Light" panose="02000000000000000000" pitchFamily="2" charset="0"/>
                <a:ea typeface="Roboto Light" panose="02000000000000000000" pitchFamily="2" charset="0"/>
                <a:cs typeface="Times New Roman" panose="02020603050405020304" pitchFamily="18" charset="0"/>
              </a:rPr>
              <a:t>// Create TAlphaColor from HSL</a:t>
            </a:r>
            <a:endParaRPr lang="en-US" sz="1600" b="1" kern="0" dirty="0">
              <a:solidFill>
                <a:schemeClr val="accent1">
                  <a:lumMod val="75000"/>
                </a:schemeClr>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function</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a:t>
            </a:r>
            <a:r>
              <a:rPr lang="en-US" sz="1400" kern="0" dirty="0" err="1">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HSLtoRGB</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(H, S, L: </a:t>
            </a: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Single</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TAlphaColor;</a:t>
            </a:r>
            <a:endParaRPr lang="en-US" sz="1400" kern="100" dirty="0">
              <a:effectLst/>
              <a:highlight>
                <a:srgbClr val="FFFFFF"/>
              </a:highlight>
              <a:latin typeface="Roboto Light" panose="02000000000000000000" pitchFamily="2" charset="0"/>
              <a:ea typeface="Roboto Light" panose="02000000000000000000" pitchFamily="2" charset="0"/>
              <a:cs typeface="Times New Roman" panose="02020603050405020304" pitchFamily="18" charset="0"/>
            </a:endParaRPr>
          </a:p>
          <a:p>
            <a:pPr marL="0" indent="0">
              <a:lnSpc>
                <a:spcPct val="107000"/>
              </a:lnSpc>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1600" kern="100" dirty="0">
              <a:solidFill>
                <a:schemeClr val="accent1">
                  <a:lumMod val="75000"/>
                </a:schemeClr>
              </a:solidFill>
              <a:effectLst/>
              <a:highlight>
                <a:srgbClr val="FFFFFF"/>
              </a:highlight>
              <a:latin typeface="Roboto Light" panose="02000000000000000000" pitchFamily="2" charset="0"/>
              <a:ea typeface="Roboto Light" panose="02000000000000000000" pitchFamily="2" charset="0"/>
              <a:cs typeface="Times New Roman" panose="02020603050405020304" pitchFamily="18" charset="0"/>
            </a:endParaRPr>
          </a:p>
          <a:p>
            <a:pPr marL="0" indent="0">
              <a:lnSpc>
                <a:spcPct val="107000"/>
              </a:lnSpc>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kern="100" dirty="0">
                <a:solidFill>
                  <a:schemeClr val="accent1">
                    <a:lumMod val="75000"/>
                  </a:schemeClr>
                </a:solidFill>
                <a:effectLst/>
                <a:highlight>
                  <a:srgbClr val="FFFFFF"/>
                </a:highlight>
                <a:latin typeface="Roboto Light" panose="02000000000000000000" pitchFamily="2" charset="0"/>
                <a:ea typeface="Roboto Light" panose="02000000000000000000" pitchFamily="2" charset="0"/>
                <a:cs typeface="Times New Roman" panose="02020603050405020304" pitchFamily="18" charset="0"/>
              </a:rPr>
              <a:t>// Convert </a:t>
            </a:r>
            <a:r>
              <a:rPr lang="en-US" sz="1600" kern="100" dirty="0">
                <a:solidFill>
                  <a:schemeClr val="accent1">
                    <a:lumMod val="75000"/>
                  </a:schemeClr>
                </a:solidFill>
                <a:highlight>
                  <a:srgbClr val="FFFFFF"/>
                </a:highlight>
                <a:latin typeface="Roboto Light" panose="02000000000000000000" pitchFamily="2" charset="0"/>
                <a:ea typeface="Roboto Light" panose="02000000000000000000" pitchFamily="2" charset="0"/>
                <a:cs typeface="Times New Roman" panose="02020603050405020304" pitchFamily="18" charset="0"/>
              </a:rPr>
              <a:t>TAlphaColor to HSL</a:t>
            </a:r>
            <a:endParaRPr lang="en-US" sz="1600" b="1" kern="0" dirty="0">
              <a:solidFill>
                <a:schemeClr val="accent1">
                  <a:lumMod val="75000"/>
                </a:schemeClr>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procedure</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a:t>
            </a:r>
            <a:r>
              <a:rPr lang="en-US" sz="1400" kern="0" dirty="0" err="1">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RGBtoHSL</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(RGB: TAlphaColor; </a:t>
            </a: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dirty="0">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a:t>
            </a: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out</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H, S, L: </a:t>
            </a: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Single</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a:t>
            </a:r>
          </a:p>
          <a:p>
            <a:pPr marL="0" indent="0">
              <a:lnSpc>
                <a:spcPct val="107000"/>
              </a:lnSpc>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1600" dirty="0">
              <a:solidFill>
                <a:schemeClr val="accent1">
                  <a:lumMod val="75000"/>
                </a:schemeClr>
              </a:solidFill>
              <a:highlight>
                <a:srgbClr val="FFFFFF"/>
              </a:highlight>
              <a:latin typeface="Courier New" panose="02070309020205020404" pitchFamily="49" charset="0"/>
              <a:ea typeface="Times New Roman" panose="02020603050405020304" pitchFamily="18" charset="0"/>
              <a:cs typeface="Times New Roman" panose="02020603050405020304" pitchFamily="18" charset="0"/>
            </a:endParaRPr>
          </a:p>
          <a:p>
            <a:pPr marL="0" indent="0">
              <a:lnSpc>
                <a:spcPct val="107000"/>
              </a:lnSpc>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chemeClr val="accent1">
                    <a:lumMod val="75000"/>
                  </a:schemeClr>
                </a:solidFill>
                <a:highlight>
                  <a:srgbClr val="FFFFFF"/>
                </a:highlight>
                <a:latin typeface="Roboto Light" panose="02000000000000000000" pitchFamily="2" charset="0"/>
                <a:ea typeface="Roboto Light" panose="02000000000000000000" pitchFamily="2" charset="0"/>
                <a:cs typeface="Times New Roman" panose="02020603050405020304" pitchFamily="18" charset="0"/>
              </a:rPr>
              <a:t>// Changes the TAlphaColor by the HSL delta provided</a:t>
            </a:r>
            <a:endParaRPr lang="en-US" sz="1600" kern="0" dirty="0">
              <a:solidFill>
                <a:schemeClr val="accent1">
                  <a:lumMod val="75000"/>
                </a:schemeClr>
              </a:solidFill>
              <a:effectLst/>
              <a:highlight>
                <a:srgbClr val="FFFFFF"/>
              </a:highlight>
              <a:latin typeface="Roboto Light" panose="02000000000000000000" pitchFamily="2" charset="0"/>
              <a:ea typeface="Roboto Light" panose="02000000000000000000" pitchFamily="2" charset="0"/>
              <a:cs typeface="Times New Roman" panose="02020603050405020304" pitchFamily="18" charset="0"/>
            </a:endParaRPr>
          </a:p>
          <a:p>
            <a:pPr marL="0" marR="0" indent="0">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function</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a:t>
            </a:r>
            <a:r>
              <a:rPr lang="en-US" sz="1400" kern="0" dirty="0" err="1">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ChangeHSL</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a:t>
            </a: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const</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C: TAlphaColor; </a:t>
            </a:r>
            <a:b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b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a:t>
            </a:r>
            <a:r>
              <a:rPr lang="en-US" sz="1400" kern="0" dirty="0" err="1">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dH</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a:t>
            </a:r>
            <a:r>
              <a:rPr lang="en-US" sz="1400" kern="0" dirty="0" err="1">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dS</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dL: </a:t>
            </a:r>
            <a:r>
              <a:rPr lang="en-US" sz="1400" b="1" kern="0" dirty="0">
                <a:solidFill>
                  <a:srgbClr val="000084"/>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Single</a:t>
            </a:r>
            <a:r>
              <a:rPr lang="en-US" sz="1400" kern="0" dirty="0">
                <a:solidFill>
                  <a:srgbClr val="000000"/>
                </a:solidFill>
                <a:effectLst/>
                <a:highlight>
                  <a:srgbClr val="FFFFFF"/>
                </a:highlight>
                <a:latin typeface="Courier New" panose="02070309020205020404" pitchFamily="49" charset="0"/>
                <a:ea typeface="Times New Roman" panose="02020603050405020304" pitchFamily="18" charset="0"/>
                <a:cs typeface="Times New Roman" panose="02020603050405020304" pitchFamily="18" charset="0"/>
              </a:rPr>
              <a:t>): TAlphaColor;</a:t>
            </a:r>
          </a:p>
        </p:txBody>
      </p:sp>
      <p:pic>
        <p:nvPicPr>
          <p:cNvPr id="12291" name="Picture 3" descr="undefined">
            <a:extLst>
              <a:ext uri="{FF2B5EF4-FFF2-40B4-BE49-F238E27FC236}">
                <a16:creationId xmlns:a16="http://schemas.microsoft.com/office/drawing/2014/main" id="{9BFDE09A-D32F-646F-0F69-9EAF755527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6210300" y="888500"/>
            <a:ext cx="2692400" cy="269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553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pic>
        <p:nvPicPr>
          <p:cNvPr id="3" name="Graphic 2">
            <a:extLst>
              <a:ext uri="{FF2B5EF4-FFF2-40B4-BE49-F238E27FC236}">
                <a16:creationId xmlns:a16="http://schemas.microsoft.com/office/drawing/2014/main" id="{1F4130D9-1791-13A1-415F-ADB27E00D1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0" y="556491"/>
            <a:ext cx="9144000" cy="4030517"/>
          </a:xfrm>
          <a:prstGeom prst="rect">
            <a:avLst/>
          </a:prstGeom>
        </p:spPr>
      </p:pic>
      <p:sp>
        <p:nvSpPr>
          <p:cNvPr id="55" name="Google Shape;55;p14"/>
          <p:cNvSpPr txBox="1">
            <a:spLocks noGrp="1"/>
          </p:cNvSpPr>
          <p:nvPr>
            <p:ph type="title" idx="4294967295"/>
          </p:nvPr>
        </p:nvSpPr>
        <p:spPr>
          <a:xfrm>
            <a:off x="438700" y="1046647"/>
            <a:ext cx="5055300" cy="2300616"/>
          </a:xfrm>
          <a:prstGeom prst="rect">
            <a:avLst/>
          </a:prstGeom>
          <a:noFill/>
          <a:ln>
            <a:noFill/>
            <a:prstDash/>
          </a:ln>
          <a:effectLst/>
        </p:spPr>
        <p:txBody>
          <a:bodyPr rot="0" spcFirstLastPara="1" vertOverflow="overflow" horzOverflow="overflow" vert="horz" wrap="square" lIns="45713" tIns="45713" rIns="45713" bIns="45713"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000" b="0" i="0" u="none" strike="noStrike" kern="0" cap="none" spc="0" normalizeH="0" baseline="0" noProof="0" dirty="0">
                <a:ln>
                  <a:solidFill>
                    <a:schemeClr val="bg1"/>
                  </a:solidFill>
                </a:ln>
                <a:solidFill>
                  <a:srgbClr val="000000"/>
                </a:solidFill>
                <a:effectLst/>
                <a:uLnTx/>
                <a:uFillTx/>
                <a:latin typeface="Archivo Black"/>
                <a:ea typeface="Archivo Black"/>
                <a:cs typeface="Archivo Black"/>
                <a:sym typeface="Archivo Black"/>
              </a:rPr>
              <a:t>Program the</a:t>
            </a:r>
            <a:br>
              <a:rPr kumimoji="0" lang="en-US" sz="8350" b="0" i="0" u="none" strike="noStrike" kern="0" cap="none" spc="0" normalizeH="0" baseline="0" noProof="0" dirty="0">
                <a:ln>
                  <a:noFill/>
                </a:ln>
                <a:solidFill>
                  <a:srgbClr val="000000"/>
                </a:solidFill>
                <a:effectLst/>
                <a:uLnTx/>
                <a:uFillTx/>
                <a:latin typeface="Archivo Black"/>
                <a:ea typeface="Archivo Black"/>
                <a:cs typeface="Archivo Black"/>
                <a:sym typeface="Archivo Black"/>
              </a:rPr>
            </a:br>
            <a:r>
              <a:rPr kumimoji="0" lang="en-US" sz="8350" b="0" i="0" u="none" strike="noStrike" kern="0" cap="none" spc="0" normalizeH="0" baseline="0" noProof="0" dirty="0">
                <a:ln>
                  <a:noFill/>
                </a:ln>
                <a:solidFill>
                  <a:srgbClr val="FF0000"/>
                </a:solidFill>
                <a:effectLst/>
                <a:uLnTx/>
                <a:uFillTx/>
                <a:latin typeface="Archivo Black"/>
                <a:ea typeface="Archivo Black"/>
                <a:cs typeface="Archivo Black"/>
                <a:sym typeface="Archivo Black"/>
              </a:rPr>
              <a:t>R</a:t>
            </a:r>
            <a:r>
              <a:rPr kumimoji="0" lang="en-US" sz="8350" b="0" i="0" u="none" strike="noStrike" kern="0" cap="none" spc="0" normalizeH="0" baseline="0" noProof="0" dirty="0">
                <a:ln>
                  <a:solidFill>
                    <a:schemeClr val="tx2">
                      <a:lumMod val="50000"/>
                    </a:schemeClr>
                  </a:solidFill>
                </a:ln>
                <a:solidFill>
                  <a:srgbClr val="FFC000"/>
                </a:solidFill>
                <a:effectLst/>
                <a:uLnTx/>
                <a:uFillTx/>
                <a:latin typeface="Archivo Black"/>
                <a:ea typeface="Archivo Black"/>
                <a:cs typeface="Archivo Black"/>
                <a:sym typeface="Archivo Black"/>
              </a:rPr>
              <a:t>a</a:t>
            </a:r>
            <a:r>
              <a:rPr kumimoji="0" lang="en-US" sz="8350" b="0" i="0" u="none" strike="noStrike" kern="0" cap="none" spc="0" normalizeH="0" baseline="0" noProof="0" dirty="0">
                <a:ln>
                  <a:solidFill>
                    <a:schemeClr val="tx2">
                      <a:lumMod val="50000"/>
                    </a:schemeClr>
                  </a:solidFill>
                </a:ln>
                <a:solidFill>
                  <a:srgbClr val="FFFF00"/>
                </a:solidFill>
                <a:effectLst/>
                <a:uLnTx/>
                <a:uFillTx/>
                <a:latin typeface="Archivo Black"/>
                <a:ea typeface="Archivo Black"/>
                <a:cs typeface="Archivo Black"/>
                <a:sym typeface="Archivo Black"/>
              </a:rPr>
              <a:t>i</a:t>
            </a:r>
            <a:r>
              <a:rPr kumimoji="0" lang="en-US" sz="8350" b="0" i="0" u="none" strike="noStrike" kern="0" cap="none" spc="0" normalizeH="0" baseline="0" noProof="0" dirty="0">
                <a:ln>
                  <a:noFill/>
                </a:ln>
                <a:solidFill>
                  <a:srgbClr val="00B050"/>
                </a:solidFill>
                <a:effectLst/>
                <a:uLnTx/>
                <a:uFillTx/>
                <a:latin typeface="Archivo Black"/>
                <a:ea typeface="Archivo Black"/>
                <a:cs typeface="Archivo Black"/>
                <a:sym typeface="Archivo Black"/>
              </a:rPr>
              <a:t>n</a:t>
            </a:r>
            <a:r>
              <a:rPr kumimoji="0" lang="en-US" sz="8350" b="0" i="0" u="none" strike="noStrike" kern="0" cap="none" spc="0" normalizeH="0" baseline="0" noProof="0" dirty="0">
                <a:ln>
                  <a:noFill/>
                </a:ln>
                <a:solidFill>
                  <a:srgbClr val="0070C0"/>
                </a:solidFill>
                <a:effectLst/>
                <a:uLnTx/>
                <a:uFillTx/>
                <a:latin typeface="Archivo Black"/>
                <a:ea typeface="Archivo Black"/>
                <a:cs typeface="Archivo Black"/>
                <a:sym typeface="Archivo Black"/>
              </a:rPr>
              <a:t>b</a:t>
            </a:r>
            <a:r>
              <a:rPr kumimoji="0" lang="en-US" sz="8350" b="0" i="0" u="none" strike="noStrike" kern="0" cap="none" spc="0" normalizeH="0" baseline="0" noProof="0" dirty="0">
                <a:ln>
                  <a:noFill/>
                </a:ln>
                <a:solidFill>
                  <a:srgbClr val="002060"/>
                </a:solidFill>
                <a:effectLst/>
                <a:uLnTx/>
                <a:uFillTx/>
                <a:latin typeface="Archivo Black"/>
                <a:ea typeface="Archivo Black"/>
                <a:cs typeface="Archivo Black"/>
                <a:sym typeface="Archivo Black"/>
              </a:rPr>
              <a:t>o</a:t>
            </a:r>
            <a:r>
              <a:rPr kumimoji="0" lang="en-US" sz="8350" b="0" i="0" u="none" strike="noStrike" kern="0" cap="none" spc="0" normalizeH="0" baseline="0" noProof="0" dirty="0">
                <a:ln>
                  <a:noFill/>
                </a:ln>
                <a:solidFill>
                  <a:srgbClr val="7030A0"/>
                </a:solidFill>
                <a:effectLst/>
                <a:uLnTx/>
                <a:uFillTx/>
                <a:latin typeface="Archivo Black"/>
                <a:ea typeface="Archivo Black"/>
                <a:cs typeface="Archivo Black"/>
                <a:sym typeface="Archivo Black"/>
              </a:rPr>
              <a:t>w</a:t>
            </a:r>
            <a:endParaRPr kumimoji="0" lang="en-US" sz="4400" b="0" i="0" u="none" strike="noStrike" kern="0" cap="none" spc="0" normalizeH="0" baseline="0" noProof="0" dirty="0">
              <a:ln>
                <a:noFill/>
              </a:ln>
              <a:solidFill>
                <a:srgbClr val="7030A0"/>
              </a:solidFill>
              <a:effectLst/>
              <a:uLnTx/>
              <a:uFillTx/>
              <a:latin typeface="Archivo Black"/>
              <a:ea typeface="Archivo Black"/>
              <a:cs typeface="Archivo Black"/>
              <a:sym typeface="Archivo Black"/>
            </a:endParaRPr>
          </a:p>
        </p:txBody>
      </p:sp>
      <p:sp>
        <p:nvSpPr>
          <p:cNvPr id="54" name="Google Shape;54;p14">
            <a:extLst>
              <a:ext uri="{C183D7F6-B498-43B3-948B-1728B52AA6E4}">
                <adec:decorative xmlns:adec="http://schemas.microsoft.com/office/drawing/2017/decorative" val="0"/>
              </a:ext>
            </a:extLst>
          </p:cNvPr>
          <p:cNvSpPr txBox="1"/>
          <p:nvPr/>
        </p:nvSpPr>
        <p:spPr>
          <a:xfrm>
            <a:off x="438700" y="3283763"/>
            <a:ext cx="5055300" cy="500123"/>
          </a:xfrm>
          <a:prstGeom prst="rect">
            <a:avLst/>
          </a:prstGeom>
          <a:noFill/>
          <a:ln>
            <a:noFill/>
          </a:ln>
        </p:spPr>
        <p:txBody>
          <a:bodyPr spcFirstLastPara="1" wrap="square" lIns="45713" tIns="45713" rIns="45713" bIns="45713" anchor="t" anchorCtr="0">
            <a:spAutoFit/>
          </a:bodyPr>
          <a:lstStyle/>
          <a:p>
            <a:pPr algn="ctr"/>
            <a:r>
              <a:rPr lang="en-US" sz="2650" dirty="0">
                <a:solidFill>
                  <a:srgbClr val="980000"/>
                </a:solidFill>
                <a:latin typeface="Archivo"/>
                <a:ea typeface="Archivo"/>
                <a:cs typeface="Archivo"/>
                <a:sym typeface="Archivo"/>
              </a:rPr>
              <a:t>Working with Colors in Delphi</a:t>
            </a:r>
            <a:endParaRPr sz="2650" dirty="0">
              <a:solidFill>
                <a:srgbClr val="980000"/>
              </a:solidFill>
              <a:latin typeface="Archivo"/>
              <a:ea typeface="Archivo"/>
              <a:cs typeface="Archivo"/>
              <a:sym typeface="Archivo"/>
            </a:endParaRPr>
          </a:p>
        </p:txBody>
      </p:sp>
      <p:sp>
        <p:nvSpPr>
          <p:cNvPr id="56" name="Google Shape;56;p14"/>
          <p:cNvSpPr txBox="1"/>
          <p:nvPr/>
        </p:nvSpPr>
        <p:spPr>
          <a:xfrm>
            <a:off x="699100" y="4019550"/>
            <a:ext cx="4612350" cy="446262"/>
          </a:xfrm>
          <a:prstGeom prst="rect">
            <a:avLst/>
          </a:prstGeom>
          <a:noFill/>
          <a:ln>
            <a:noFill/>
          </a:ln>
        </p:spPr>
        <p:txBody>
          <a:bodyPr spcFirstLastPara="1" wrap="square" lIns="45713" tIns="45713" rIns="45713" bIns="45713" anchor="t" anchorCtr="0">
            <a:spAutoFit/>
          </a:bodyPr>
          <a:lstStyle/>
          <a:p>
            <a:pPr algn="ctr"/>
            <a:r>
              <a:rPr lang="en-US" sz="1150" dirty="0">
                <a:latin typeface="Roboto"/>
                <a:ea typeface="Roboto"/>
                <a:cs typeface="Roboto"/>
                <a:sym typeface="Roboto"/>
              </a:rPr>
              <a:t>Slides and samples </a:t>
            </a:r>
          </a:p>
          <a:p>
            <a:pPr algn="ctr"/>
            <a:r>
              <a:rPr lang="en-US" sz="1150" dirty="0">
                <a:latin typeface="Roboto"/>
                <a:ea typeface="Roboto"/>
                <a:cs typeface="Roboto"/>
                <a:sym typeface="Roboto"/>
                <a:hlinkClick r:id="rId5"/>
              </a:rPr>
              <a:t>github.com/jimmckeeth/Programming-the-Rainbow</a:t>
            </a:r>
            <a:r>
              <a:rPr lang="en-US" sz="1150" dirty="0">
                <a:latin typeface="Roboto"/>
                <a:ea typeface="Roboto"/>
                <a:cs typeface="Roboto"/>
                <a:sym typeface="Roboto"/>
              </a:rPr>
              <a:t>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7A15C-27DF-2361-DE6F-40FA3EA4814C}"/>
              </a:ext>
            </a:extLst>
          </p:cNvPr>
          <p:cNvSpPr>
            <a:spLocks noGrp="1"/>
          </p:cNvSpPr>
          <p:nvPr>
            <p:ph type="title"/>
          </p:nvPr>
        </p:nvSpPr>
        <p:spPr/>
        <p:txBody>
          <a:bodyPr/>
          <a:lstStyle/>
          <a:p>
            <a:r>
              <a:rPr lang="en-US" dirty="0"/>
              <a:t>Making a Rainbow Gradient</a:t>
            </a:r>
          </a:p>
        </p:txBody>
      </p:sp>
      <p:graphicFrame>
        <p:nvGraphicFramePr>
          <p:cNvPr id="13" name="Table 12">
            <a:extLst>
              <a:ext uri="{FF2B5EF4-FFF2-40B4-BE49-F238E27FC236}">
                <a16:creationId xmlns:a16="http://schemas.microsoft.com/office/drawing/2014/main" id="{5C102C90-A322-5B92-F3BA-972BB3392547}"/>
              </a:ext>
            </a:extLst>
          </p:cNvPr>
          <p:cNvGraphicFramePr>
            <a:graphicFrameLocks noGrp="1"/>
          </p:cNvGraphicFramePr>
          <p:nvPr>
            <p:extLst>
              <p:ext uri="{D42A27DB-BD31-4B8C-83A1-F6EECF244321}">
                <p14:modId xmlns:p14="http://schemas.microsoft.com/office/powerpoint/2010/main" val="831998398"/>
              </p:ext>
            </p:extLst>
          </p:nvPr>
        </p:nvGraphicFramePr>
        <p:xfrm>
          <a:off x="374650" y="1819275"/>
          <a:ext cx="5037171" cy="2581277"/>
        </p:xfrm>
        <a:graphic>
          <a:graphicData uri="http://schemas.openxmlformats.org/drawingml/2006/table">
            <a:tbl>
              <a:tblPr>
                <a:tableStyleId>{94EF44B9-F965-4CBB-ACE5-00085DF0D143}</a:tableStyleId>
              </a:tblPr>
              <a:tblGrid>
                <a:gridCol w="624203">
                  <a:extLst>
                    <a:ext uri="{9D8B030D-6E8A-4147-A177-3AD203B41FA5}">
                      <a16:colId xmlns:a16="http://schemas.microsoft.com/office/drawing/2014/main" val="2344603757"/>
                    </a:ext>
                  </a:extLst>
                </a:gridCol>
                <a:gridCol w="653235">
                  <a:extLst>
                    <a:ext uri="{9D8B030D-6E8A-4147-A177-3AD203B41FA5}">
                      <a16:colId xmlns:a16="http://schemas.microsoft.com/office/drawing/2014/main" val="2818069299"/>
                    </a:ext>
                  </a:extLst>
                </a:gridCol>
                <a:gridCol w="261295">
                  <a:extLst>
                    <a:ext uri="{9D8B030D-6E8A-4147-A177-3AD203B41FA5}">
                      <a16:colId xmlns:a16="http://schemas.microsoft.com/office/drawing/2014/main" val="3095873455"/>
                    </a:ext>
                  </a:extLst>
                </a:gridCol>
                <a:gridCol w="754849">
                  <a:extLst>
                    <a:ext uri="{9D8B030D-6E8A-4147-A177-3AD203B41FA5}">
                      <a16:colId xmlns:a16="http://schemas.microsoft.com/office/drawing/2014/main" val="2390497243"/>
                    </a:ext>
                  </a:extLst>
                </a:gridCol>
                <a:gridCol w="645978">
                  <a:extLst>
                    <a:ext uri="{9D8B030D-6E8A-4147-A177-3AD203B41FA5}">
                      <a16:colId xmlns:a16="http://schemas.microsoft.com/office/drawing/2014/main" val="4006260314"/>
                    </a:ext>
                  </a:extLst>
                </a:gridCol>
                <a:gridCol w="275810">
                  <a:extLst>
                    <a:ext uri="{9D8B030D-6E8A-4147-A177-3AD203B41FA5}">
                      <a16:colId xmlns:a16="http://schemas.microsoft.com/office/drawing/2014/main" val="543646439"/>
                    </a:ext>
                  </a:extLst>
                </a:gridCol>
                <a:gridCol w="754849">
                  <a:extLst>
                    <a:ext uri="{9D8B030D-6E8A-4147-A177-3AD203B41FA5}">
                      <a16:colId xmlns:a16="http://schemas.microsoft.com/office/drawing/2014/main" val="3222922901"/>
                    </a:ext>
                  </a:extLst>
                </a:gridCol>
                <a:gridCol w="645978">
                  <a:extLst>
                    <a:ext uri="{9D8B030D-6E8A-4147-A177-3AD203B41FA5}">
                      <a16:colId xmlns:a16="http://schemas.microsoft.com/office/drawing/2014/main" val="1993235388"/>
                    </a:ext>
                  </a:extLst>
                </a:gridCol>
                <a:gridCol w="420974">
                  <a:extLst>
                    <a:ext uri="{9D8B030D-6E8A-4147-A177-3AD203B41FA5}">
                      <a16:colId xmlns:a16="http://schemas.microsoft.com/office/drawing/2014/main" val="2487170525"/>
                    </a:ext>
                  </a:extLst>
                </a:gridCol>
              </a:tblGrid>
              <a:tr h="335386">
                <a:tc gridSpan="2">
                  <a:txBody>
                    <a:bodyPr/>
                    <a:lstStyle/>
                    <a:p>
                      <a:pPr algn="ctr" fontAlgn="b"/>
                      <a:r>
                        <a:rPr lang="en-US" sz="2000" b="1" u="none" strike="noStrike" dirty="0">
                          <a:effectLst/>
                          <a:latin typeface="Roboto Light" panose="02000000000000000000" pitchFamily="2" charset="0"/>
                          <a:ea typeface="Roboto Light" panose="02000000000000000000" pitchFamily="2" charset="0"/>
                        </a:rPr>
                        <a:t>Newton's</a:t>
                      </a:r>
                      <a:endParaRPr lang="en-US" sz="20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hMerge="1">
                  <a:txBody>
                    <a:bodyPr/>
                    <a:lstStyle/>
                    <a:p>
                      <a:endParaRPr lang="en-US"/>
                    </a:p>
                  </a:txBody>
                  <a:tcPr/>
                </a:tc>
                <a:tc>
                  <a:txBody>
                    <a:bodyPr/>
                    <a:lstStyle/>
                    <a:p>
                      <a:pPr algn="ctr" fontAlgn="b"/>
                      <a:endParaRPr lang="en-US" sz="20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gridSpan="2">
                  <a:txBody>
                    <a:bodyPr/>
                    <a:lstStyle/>
                    <a:p>
                      <a:pPr algn="ctr" fontAlgn="b"/>
                      <a:r>
                        <a:rPr lang="en-US" sz="2000" b="1" u="none" strike="noStrike" dirty="0">
                          <a:effectLst/>
                          <a:latin typeface="Roboto Light" panose="02000000000000000000" pitchFamily="2" charset="0"/>
                          <a:ea typeface="Roboto Light" panose="02000000000000000000" pitchFamily="2" charset="0"/>
                        </a:rPr>
                        <a:t>Modern </a:t>
                      </a:r>
                      <a:endParaRPr lang="en-US" sz="20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hMerge="1">
                  <a:txBody>
                    <a:bodyPr/>
                    <a:lstStyle/>
                    <a:p>
                      <a:endParaRPr lang="en-US"/>
                    </a:p>
                  </a:txBody>
                  <a:tcPr/>
                </a:tc>
                <a:tc>
                  <a:txBody>
                    <a:bodyPr/>
                    <a:lstStyle/>
                    <a:p>
                      <a:pPr algn="l" fontAlgn="b"/>
                      <a:endParaRPr lang="en-US" sz="105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gridSpan="3">
                  <a:txBody>
                    <a:bodyPr/>
                    <a:lstStyle/>
                    <a:p>
                      <a:pPr algn="ctr" fontAlgn="b"/>
                      <a:r>
                        <a:rPr lang="en-US" sz="2000" b="1" u="none" strike="noStrike" dirty="0">
                          <a:effectLst/>
                          <a:latin typeface="Roboto Light" panose="02000000000000000000" pitchFamily="2" charset="0"/>
                          <a:ea typeface="Roboto Light" panose="02000000000000000000" pitchFamily="2" charset="0"/>
                        </a:rPr>
                        <a:t>Hue</a:t>
                      </a:r>
                      <a:endParaRPr lang="en-US" sz="20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52430664"/>
                  </a:ext>
                </a:extLst>
              </a:tr>
              <a:tr h="275496">
                <a:tc>
                  <a:txBody>
                    <a:bodyPr/>
                    <a:lstStyle/>
                    <a:p>
                      <a:pPr algn="ctr" fontAlgn="b"/>
                      <a:r>
                        <a:rPr lang="en-US" sz="1600" u="none" strike="noStrike" dirty="0">
                          <a:effectLst/>
                          <a:latin typeface="Roboto Light" panose="02000000000000000000" pitchFamily="2" charset="0"/>
                          <a:ea typeface="Roboto Light" panose="02000000000000000000" pitchFamily="2" charset="0"/>
                        </a:rPr>
                        <a:t>Color</a:t>
                      </a:r>
                      <a:endParaRPr lang="en-US" sz="16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600" u="none" strike="noStrike" dirty="0">
                          <a:effectLst/>
                          <a:latin typeface="Roboto Light" panose="02000000000000000000" pitchFamily="2" charset="0"/>
                          <a:ea typeface="Roboto Light" panose="02000000000000000000" pitchFamily="2" charset="0"/>
                        </a:rPr>
                        <a:t>Hex</a:t>
                      </a:r>
                      <a:endParaRPr lang="en-US" sz="16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endParaRPr lang="en-US" sz="1600" b="1" i="0" u="none" strike="noStrike">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600" u="none" strike="noStrike" dirty="0">
                          <a:effectLst/>
                          <a:latin typeface="Roboto Light" panose="02000000000000000000" pitchFamily="2" charset="0"/>
                          <a:ea typeface="Roboto Light" panose="02000000000000000000" pitchFamily="2" charset="0"/>
                        </a:rPr>
                        <a:t>Color</a:t>
                      </a:r>
                      <a:endParaRPr lang="en-US" sz="16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600" u="none" strike="noStrike" dirty="0">
                          <a:effectLst/>
                          <a:latin typeface="Roboto Light" panose="02000000000000000000" pitchFamily="2" charset="0"/>
                          <a:ea typeface="Roboto Light" panose="02000000000000000000" pitchFamily="2" charset="0"/>
                        </a:rPr>
                        <a:t>Hex</a:t>
                      </a:r>
                      <a:endParaRPr lang="en-US" sz="16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6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600" u="none" strike="noStrike" dirty="0">
                          <a:effectLst/>
                          <a:latin typeface="Roboto Light" panose="02000000000000000000" pitchFamily="2" charset="0"/>
                          <a:ea typeface="Roboto Light" panose="02000000000000000000" pitchFamily="2" charset="0"/>
                        </a:rPr>
                        <a:t>Color</a:t>
                      </a:r>
                      <a:endParaRPr lang="en-US" sz="16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600" u="none" strike="noStrike" dirty="0">
                          <a:effectLst/>
                          <a:latin typeface="Roboto Light" panose="02000000000000000000" pitchFamily="2" charset="0"/>
                          <a:ea typeface="Roboto Light" panose="02000000000000000000" pitchFamily="2" charset="0"/>
                        </a:rPr>
                        <a:t>Hex</a:t>
                      </a:r>
                      <a:endParaRPr lang="en-US" sz="16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600" u="none" strike="noStrike" dirty="0">
                          <a:effectLst/>
                          <a:latin typeface="Roboto Light" panose="02000000000000000000" pitchFamily="2" charset="0"/>
                          <a:ea typeface="Roboto Light" panose="02000000000000000000" pitchFamily="2" charset="0"/>
                        </a:rPr>
                        <a:t>Hue</a:t>
                      </a:r>
                      <a:endParaRPr lang="en-US" sz="1600" b="1"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311599385"/>
                  </a:ext>
                </a:extLst>
              </a:tr>
              <a:tr h="281485">
                <a:tc>
                  <a:txBody>
                    <a:bodyPr/>
                    <a:lstStyle/>
                    <a:p>
                      <a:pPr algn="l" fontAlgn="b"/>
                      <a:r>
                        <a:rPr lang="en-US" sz="1400" u="none" strike="noStrike" dirty="0">
                          <a:effectLst/>
                          <a:latin typeface="Roboto Light" panose="02000000000000000000" pitchFamily="2" charset="0"/>
                          <a:ea typeface="Roboto Light" panose="02000000000000000000" pitchFamily="2" charset="0"/>
                        </a:rPr>
                        <a:t>Red</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FF0000"/>
                          </a:highlight>
                          <a:latin typeface="Roboto Light" panose="02000000000000000000" pitchFamily="2" charset="0"/>
                          <a:ea typeface="Roboto Light" panose="02000000000000000000" pitchFamily="2" charset="0"/>
                        </a:rPr>
                        <a:t>FF0000</a:t>
                      </a:r>
                      <a:endParaRPr lang="en-US" sz="1400" b="0" i="0" u="none" strike="noStrike">
                        <a:solidFill>
                          <a:srgbClr val="000000"/>
                        </a:solidFill>
                        <a:effectLst/>
                        <a:highlight>
                          <a:srgbClr val="FF00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Red</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effectLst/>
                          <a:highlight>
                            <a:srgbClr val="FF0000"/>
                          </a:highlight>
                          <a:latin typeface="Roboto Light" panose="02000000000000000000" pitchFamily="2" charset="0"/>
                          <a:ea typeface="Roboto Light" panose="02000000000000000000" pitchFamily="2" charset="0"/>
                        </a:rPr>
                        <a:t>FF0000</a:t>
                      </a:r>
                      <a:endParaRPr lang="en-US" sz="1400" b="0" i="0" u="none" strike="noStrike" dirty="0">
                        <a:solidFill>
                          <a:srgbClr val="000000"/>
                        </a:solidFill>
                        <a:effectLst/>
                        <a:highlight>
                          <a:srgbClr val="FF00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Red</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FF0000"/>
                          </a:highlight>
                          <a:latin typeface="Roboto Light" panose="02000000000000000000" pitchFamily="2" charset="0"/>
                          <a:ea typeface="Roboto Light" panose="02000000000000000000" pitchFamily="2" charset="0"/>
                        </a:rPr>
                        <a:t>FF0000</a:t>
                      </a:r>
                      <a:endParaRPr lang="en-US" sz="1400" b="0" i="0" u="none" strike="noStrike">
                        <a:solidFill>
                          <a:srgbClr val="000000"/>
                        </a:solidFill>
                        <a:effectLst/>
                        <a:highlight>
                          <a:srgbClr val="FF00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0°</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299098046"/>
                  </a:ext>
                </a:extLst>
              </a:tr>
              <a:tr h="281485">
                <a:tc>
                  <a:txBody>
                    <a:bodyPr/>
                    <a:lstStyle/>
                    <a:p>
                      <a:pPr algn="l" fontAlgn="b"/>
                      <a:r>
                        <a:rPr lang="en-US" sz="1400" u="none" strike="noStrike">
                          <a:effectLst/>
                          <a:latin typeface="Roboto Light" panose="02000000000000000000" pitchFamily="2" charset="0"/>
                          <a:ea typeface="Roboto Light" panose="02000000000000000000" pitchFamily="2" charset="0"/>
                        </a:rPr>
                        <a:t>Orange</a:t>
                      </a:r>
                      <a:endParaRPr lang="en-US" sz="1400" b="0" i="0" u="none" strike="noStrike">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effectLst/>
                          <a:highlight>
                            <a:srgbClr val="FFA500"/>
                          </a:highlight>
                          <a:latin typeface="Roboto Light" panose="02000000000000000000" pitchFamily="2" charset="0"/>
                          <a:ea typeface="Roboto Light" panose="02000000000000000000" pitchFamily="2" charset="0"/>
                        </a:rPr>
                        <a:t>FFA500</a:t>
                      </a:r>
                      <a:endParaRPr lang="en-US" sz="1400" b="0" i="0" u="none" strike="noStrike" dirty="0">
                        <a:solidFill>
                          <a:srgbClr val="000000"/>
                        </a:solidFill>
                        <a:effectLst/>
                        <a:highlight>
                          <a:srgbClr val="FFA5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endParaRPr lang="en-US" sz="1400" b="0" i="0" u="none" strike="noStrike">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a:effectLst/>
                          <a:latin typeface="Roboto Light" panose="02000000000000000000" pitchFamily="2" charset="0"/>
                          <a:ea typeface="Roboto Light" panose="02000000000000000000" pitchFamily="2" charset="0"/>
                        </a:rPr>
                        <a:t>Orange</a:t>
                      </a:r>
                      <a:endParaRPr lang="en-US" sz="1400" b="0" i="0" u="none" strike="noStrike">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FF8000"/>
                          </a:highlight>
                          <a:latin typeface="Roboto Light" panose="02000000000000000000" pitchFamily="2" charset="0"/>
                          <a:ea typeface="Roboto Light" panose="02000000000000000000" pitchFamily="2" charset="0"/>
                        </a:rPr>
                        <a:t>FF8000</a:t>
                      </a:r>
                      <a:endParaRPr lang="en-US" sz="1400" b="0" i="0" u="none" strike="noStrike">
                        <a:solidFill>
                          <a:srgbClr val="000000"/>
                        </a:solidFill>
                        <a:effectLst/>
                        <a:highlight>
                          <a:srgbClr val="FF80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Yellow</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effectLst/>
                          <a:highlight>
                            <a:srgbClr val="FFFF00"/>
                          </a:highlight>
                          <a:latin typeface="Roboto Light" panose="02000000000000000000" pitchFamily="2" charset="0"/>
                          <a:ea typeface="Roboto Light" panose="02000000000000000000" pitchFamily="2" charset="0"/>
                        </a:rPr>
                        <a:t>FFFF00</a:t>
                      </a:r>
                      <a:endParaRPr lang="en-US" sz="1400" b="0" i="0" u="none" strike="noStrike" dirty="0">
                        <a:solidFill>
                          <a:srgbClr val="000000"/>
                        </a:solidFill>
                        <a:effectLst/>
                        <a:highlight>
                          <a:srgbClr val="FFFF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60°</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818121538"/>
                  </a:ext>
                </a:extLst>
              </a:tr>
              <a:tr h="281485">
                <a:tc>
                  <a:txBody>
                    <a:bodyPr/>
                    <a:lstStyle/>
                    <a:p>
                      <a:pPr algn="l" fontAlgn="b"/>
                      <a:r>
                        <a:rPr lang="en-US" sz="1400" u="none" strike="noStrike" dirty="0">
                          <a:effectLst/>
                          <a:latin typeface="Roboto Light" panose="02000000000000000000" pitchFamily="2" charset="0"/>
                          <a:ea typeface="Roboto Light" panose="02000000000000000000" pitchFamily="2" charset="0"/>
                        </a:rPr>
                        <a:t>Yellow</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effectLst/>
                          <a:highlight>
                            <a:srgbClr val="FFFF00"/>
                          </a:highlight>
                          <a:latin typeface="Roboto Light" panose="02000000000000000000" pitchFamily="2" charset="0"/>
                          <a:ea typeface="Roboto Light" panose="02000000000000000000" pitchFamily="2" charset="0"/>
                        </a:rPr>
                        <a:t>FFFF00</a:t>
                      </a:r>
                      <a:endParaRPr lang="en-US" sz="1400" b="0" i="0" u="none" strike="noStrike" dirty="0">
                        <a:solidFill>
                          <a:srgbClr val="000000"/>
                        </a:solidFill>
                        <a:effectLst/>
                        <a:highlight>
                          <a:srgbClr val="FFFF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endParaRPr lang="en-US" sz="1400" b="0" i="0" u="none" strike="noStrike">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Yellow</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FFFF00"/>
                          </a:highlight>
                          <a:latin typeface="Roboto Light" panose="02000000000000000000" pitchFamily="2" charset="0"/>
                          <a:ea typeface="Roboto Light" panose="02000000000000000000" pitchFamily="2" charset="0"/>
                        </a:rPr>
                        <a:t>FFFF00</a:t>
                      </a:r>
                      <a:endParaRPr lang="en-US" sz="1400" b="0" i="0" u="none" strike="noStrike">
                        <a:solidFill>
                          <a:srgbClr val="000000"/>
                        </a:solidFill>
                        <a:effectLst/>
                        <a:highlight>
                          <a:srgbClr val="FFFF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Green</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00FF00"/>
                          </a:highlight>
                          <a:latin typeface="Roboto Light" panose="02000000000000000000" pitchFamily="2" charset="0"/>
                          <a:ea typeface="Roboto Light" panose="02000000000000000000" pitchFamily="2" charset="0"/>
                        </a:rPr>
                        <a:t>00FF00</a:t>
                      </a:r>
                      <a:endParaRPr lang="en-US" sz="1400" b="0" i="0" u="none" strike="noStrike">
                        <a:solidFill>
                          <a:srgbClr val="000000"/>
                        </a:solidFill>
                        <a:effectLst/>
                        <a:highlight>
                          <a:srgbClr val="00FF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120°</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400359105"/>
                  </a:ext>
                </a:extLst>
              </a:tr>
              <a:tr h="281485">
                <a:tc>
                  <a:txBody>
                    <a:bodyPr/>
                    <a:lstStyle/>
                    <a:p>
                      <a:pPr algn="l" fontAlgn="b"/>
                      <a:r>
                        <a:rPr lang="en-US" sz="1400" u="none" strike="noStrike" dirty="0">
                          <a:effectLst/>
                          <a:latin typeface="Roboto Light" panose="02000000000000000000" pitchFamily="2" charset="0"/>
                          <a:ea typeface="Roboto Light" panose="02000000000000000000" pitchFamily="2" charset="0"/>
                        </a:rPr>
                        <a:t>Green</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00FF00"/>
                          </a:highlight>
                          <a:latin typeface="Roboto Light" panose="02000000000000000000" pitchFamily="2" charset="0"/>
                          <a:ea typeface="Roboto Light" panose="02000000000000000000" pitchFamily="2" charset="0"/>
                        </a:rPr>
                        <a:t>00FF00</a:t>
                      </a:r>
                      <a:endParaRPr lang="en-US" sz="1400" b="0" i="0" u="none" strike="noStrike">
                        <a:solidFill>
                          <a:srgbClr val="000000"/>
                        </a:solidFill>
                        <a:effectLst/>
                        <a:highlight>
                          <a:srgbClr val="00FF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endParaRPr lang="en-US" sz="1400" b="0" i="0" u="none" strike="noStrike">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Green</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00FF00"/>
                          </a:highlight>
                          <a:latin typeface="Roboto Light" panose="02000000000000000000" pitchFamily="2" charset="0"/>
                          <a:ea typeface="Roboto Light" panose="02000000000000000000" pitchFamily="2" charset="0"/>
                        </a:rPr>
                        <a:t>00FF00</a:t>
                      </a:r>
                      <a:endParaRPr lang="en-US" sz="1400" b="0" i="0" u="none" strike="noStrike">
                        <a:solidFill>
                          <a:srgbClr val="000000"/>
                        </a:solidFill>
                        <a:effectLst/>
                        <a:highlight>
                          <a:srgbClr val="00FF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Cyan</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00FFFF"/>
                          </a:highlight>
                          <a:latin typeface="Roboto Light" panose="02000000000000000000" pitchFamily="2" charset="0"/>
                          <a:ea typeface="Roboto Light" panose="02000000000000000000" pitchFamily="2" charset="0"/>
                        </a:rPr>
                        <a:t>00FFFF</a:t>
                      </a:r>
                      <a:endParaRPr lang="en-US" sz="1400" b="0" i="0" u="none" strike="noStrike">
                        <a:solidFill>
                          <a:srgbClr val="000000"/>
                        </a:solidFill>
                        <a:effectLst/>
                        <a:highlight>
                          <a:srgbClr val="00FFFF"/>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180°</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875137714"/>
                  </a:ext>
                </a:extLst>
              </a:tr>
              <a:tr h="281485">
                <a:tc>
                  <a:txBody>
                    <a:bodyPr/>
                    <a:lstStyle/>
                    <a:p>
                      <a:pPr algn="l" fontAlgn="b"/>
                      <a:r>
                        <a:rPr lang="en-US" sz="1400" u="none" strike="noStrike" dirty="0">
                          <a:effectLst/>
                          <a:latin typeface="Roboto Light" panose="02000000000000000000" pitchFamily="2" charset="0"/>
                          <a:ea typeface="Roboto Light" panose="02000000000000000000" pitchFamily="2" charset="0"/>
                        </a:rPr>
                        <a:t>Blue</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solidFill>
                            <a:schemeClr val="bg1"/>
                          </a:solidFill>
                          <a:effectLst/>
                          <a:highlight>
                            <a:srgbClr val="0000FF"/>
                          </a:highlight>
                          <a:latin typeface="Roboto Light" panose="02000000000000000000" pitchFamily="2" charset="0"/>
                          <a:ea typeface="Roboto Light" panose="02000000000000000000" pitchFamily="2" charset="0"/>
                        </a:rPr>
                        <a:t>0000FF</a:t>
                      </a:r>
                      <a:endParaRPr lang="en-US" sz="1400" b="0" i="0" u="none" strike="noStrike" dirty="0">
                        <a:solidFill>
                          <a:schemeClr val="bg1"/>
                        </a:solidFill>
                        <a:effectLst/>
                        <a:highlight>
                          <a:srgbClr val="0000FF"/>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Cyan</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00FFFF"/>
                          </a:highlight>
                          <a:latin typeface="Roboto Light" panose="02000000000000000000" pitchFamily="2" charset="0"/>
                          <a:ea typeface="Roboto Light" panose="02000000000000000000" pitchFamily="2" charset="0"/>
                        </a:rPr>
                        <a:t>00FFFF</a:t>
                      </a:r>
                      <a:endParaRPr lang="en-US" sz="1400" b="0" i="0" u="none" strike="noStrike">
                        <a:solidFill>
                          <a:srgbClr val="000000"/>
                        </a:solidFill>
                        <a:effectLst/>
                        <a:highlight>
                          <a:srgbClr val="00FFFF"/>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Blue</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solidFill>
                            <a:schemeClr val="bg1"/>
                          </a:solidFill>
                          <a:effectLst/>
                          <a:highlight>
                            <a:srgbClr val="0000FF"/>
                          </a:highlight>
                          <a:latin typeface="Roboto Light" panose="02000000000000000000" pitchFamily="2" charset="0"/>
                          <a:ea typeface="Roboto Light" panose="02000000000000000000" pitchFamily="2" charset="0"/>
                        </a:rPr>
                        <a:t>0000FF</a:t>
                      </a:r>
                      <a:endParaRPr lang="en-US" sz="1400" b="0" i="0" u="none" strike="noStrike" dirty="0">
                        <a:solidFill>
                          <a:schemeClr val="bg1"/>
                        </a:solidFill>
                        <a:effectLst/>
                        <a:highlight>
                          <a:srgbClr val="0000FF"/>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240°</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218503276"/>
                  </a:ext>
                </a:extLst>
              </a:tr>
              <a:tr h="281485">
                <a:tc>
                  <a:txBody>
                    <a:bodyPr/>
                    <a:lstStyle/>
                    <a:p>
                      <a:pPr algn="l" fontAlgn="b"/>
                      <a:r>
                        <a:rPr lang="en-US" sz="1400" u="none" strike="noStrike" dirty="0">
                          <a:effectLst/>
                          <a:latin typeface="Roboto Light" panose="02000000000000000000" pitchFamily="2" charset="0"/>
                          <a:ea typeface="Roboto Light" panose="02000000000000000000" pitchFamily="2" charset="0"/>
                        </a:rPr>
                        <a:t>Indigo</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solidFill>
                            <a:schemeClr val="bg1"/>
                          </a:solidFill>
                          <a:effectLst/>
                          <a:highlight>
                            <a:srgbClr val="4400FF"/>
                          </a:highlight>
                          <a:latin typeface="Roboto Light" panose="02000000000000000000" pitchFamily="2" charset="0"/>
                          <a:ea typeface="Roboto Light" panose="02000000000000000000" pitchFamily="2" charset="0"/>
                        </a:rPr>
                        <a:t>4400FF</a:t>
                      </a:r>
                      <a:endParaRPr lang="en-US" sz="1400" b="0" i="0" u="none" strike="noStrike" dirty="0">
                        <a:solidFill>
                          <a:schemeClr val="bg1"/>
                        </a:solidFill>
                        <a:effectLst/>
                        <a:highlight>
                          <a:srgbClr val="4400FF"/>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endParaRPr lang="en-US" sz="1400" b="0" i="0" u="none" strike="noStrike">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Blue</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solidFill>
                            <a:schemeClr val="bg1"/>
                          </a:solidFill>
                          <a:effectLst/>
                          <a:highlight>
                            <a:srgbClr val="0000FF"/>
                          </a:highlight>
                          <a:latin typeface="Roboto Light" panose="02000000000000000000" pitchFamily="2" charset="0"/>
                          <a:ea typeface="Roboto Light" panose="02000000000000000000" pitchFamily="2" charset="0"/>
                        </a:rPr>
                        <a:t>0000FF</a:t>
                      </a:r>
                      <a:endParaRPr lang="en-US" sz="1400" b="0" i="0" u="none" strike="noStrike" dirty="0">
                        <a:solidFill>
                          <a:schemeClr val="bg1"/>
                        </a:solidFill>
                        <a:effectLst/>
                        <a:highlight>
                          <a:srgbClr val="0000FF"/>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Magenta</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a:effectLst/>
                          <a:highlight>
                            <a:srgbClr val="FF00FF"/>
                          </a:highlight>
                          <a:latin typeface="Roboto Light" panose="02000000000000000000" pitchFamily="2" charset="0"/>
                          <a:ea typeface="Roboto Light" panose="02000000000000000000" pitchFamily="2" charset="0"/>
                        </a:rPr>
                        <a:t>FF00FF</a:t>
                      </a:r>
                      <a:endParaRPr lang="en-US" sz="1400" b="0" i="0" u="none" strike="noStrike">
                        <a:solidFill>
                          <a:srgbClr val="000000"/>
                        </a:solidFill>
                        <a:effectLst/>
                        <a:highlight>
                          <a:srgbClr val="FF00FF"/>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300°</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960996997"/>
                  </a:ext>
                </a:extLst>
              </a:tr>
              <a:tr h="281485">
                <a:tc>
                  <a:txBody>
                    <a:bodyPr/>
                    <a:lstStyle/>
                    <a:p>
                      <a:pPr algn="l" fontAlgn="b"/>
                      <a:r>
                        <a:rPr lang="en-US" sz="1400" u="none" strike="noStrike" dirty="0">
                          <a:effectLst/>
                          <a:latin typeface="Roboto Light" panose="02000000000000000000" pitchFamily="2" charset="0"/>
                          <a:ea typeface="Roboto Light" panose="02000000000000000000" pitchFamily="2" charset="0"/>
                        </a:rPr>
                        <a:t>Violet</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solidFill>
                            <a:schemeClr val="bg1"/>
                          </a:solidFill>
                          <a:effectLst/>
                          <a:highlight>
                            <a:srgbClr val="9900FF"/>
                          </a:highlight>
                          <a:latin typeface="Roboto Light" panose="02000000000000000000" pitchFamily="2" charset="0"/>
                          <a:ea typeface="Roboto Light" panose="02000000000000000000" pitchFamily="2" charset="0"/>
                        </a:rPr>
                        <a:t>9900FF</a:t>
                      </a:r>
                      <a:endParaRPr lang="en-US" sz="1400" b="0" i="0" u="none" strike="noStrike" dirty="0">
                        <a:solidFill>
                          <a:schemeClr val="bg1"/>
                        </a:solidFill>
                        <a:effectLst/>
                        <a:highlight>
                          <a:srgbClr val="9900FF"/>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endParaRPr lang="en-US" sz="1400" b="0" i="0" u="none" strike="noStrike">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r>
                        <a:rPr lang="en-US" sz="1400" u="none" strike="noStrike" dirty="0">
                          <a:effectLst/>
                          <a:latin typeface="Roboto Light" panose="02000000000000000000" pitchFamily="2" charset="0"/>
                          <a:ea typeface="Roboto Light" panose="02000000000000000000" pitchFamily="2" charset="0"/>
                        </a:rPr>
                        <a:t>Magenta</a:t>
                      </a:r>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r>
                        <a:rPr lang="en-US" sz="1400" u="none" strike="noStrike" dirty="0">
                          <a:effectLst/>
                          <a:highlight>
                            <a:srgbClr val="FF00FF"/>
                          </a:highlight>
                          <a:latin typeface="Roboto Light" panose="02000000000000000000" pitchFamily="2" charset="0"/>
                          <a:ea typeface="Roboto Light" panose="02000000000000000000" pitchFamily="2" charset="0"/>
                        </a:rPr>
                        <a:t>FF00FF</a:t>
                      </a:r>
                      <a:endParaRPr lang="en-US" sz="1400" b="0" i="0" u="none" strike="noStrike" dirty="0">
                        <a:solidFill>
                          <a:srgbClr val="000000"/>
                        </a:solidFill>
                        <a:effectLst/>
                        <a:highlight>
                          <a:srgbClr val="FF00FF"/>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ctr" fontAlgn="b"/>
                      <a:endParaRPr lang="en-US" sz="1400" b="0" i="0" u="none" strike="noStrike" dirty="0">
                        <a:solidFill>
                          <a:srgbClr val="000000"/>
                        </a:solidFill>
                        <a:effectLst/>
                        <a:highlight>
                          <a:srgbClr val="FF0000"/>
                        </a:highligh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algn="l" fontAlgn="b"/>
                      <a:endParaRPr lang="en-US" sz="1400" b="0" i="0" u="none" strike="noStrike" dirty="0">
                        <a:solidFill>
                          <a:srgbClr val="000000"/>
                        </a:solidFill>
                        <a:effectLst/>
                        <a:latin typeface="Roboto Light" panose="02000000000000000000" pitchFamily="2" charset="0"/>
                        <a:ea typeface="Roboto Light" panose="02000000000000000000" pitchFamily="2" charset="0"/>
                      </a:endParaRPr>
                    </a:p>
                  </a:txBody>
                  <a:tcPr marL="6350" marR="6350" marT="6350" marB="0" anchor="b">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300897459"/>
                  </a:ext>
                </a:extLst>
              </a:tr>
            </a:tbl>
          </a:graphicData>
        </a:graphic>
      </p:graphicFrame>
      <p:pic>
        <p:nvPicPr>
          <p:cNvPr id="21" name="Picture 20">
            <a:extLst>
              <a:ext uri="{FF2B5EF4-FFF2-40B4-BE49-F238E27FC236}">
                <a16:creationId xmlns:a16="http://schemas.microsoft.com/office/drawing/2014/main" id="{0B8DB833-F694-8C1D-222F-4E827A56BFE5}"/>
              </a:ext>
            </a:extLst>
          </p:cNvPr>
          <p:cNvPicPr>
            <a:picLocks noChangeAspect="1"/>
          </p:cNvPicPr>
          <p:nvPr/>
        </p:nvPicPr>
        <p:blipFill rotWithShape="1">
          <a:blip r:embed="rId2"/>
          <a:srcRect r="15664"/>
          <a:stretch/>
        </p:blipFill>
        <p:spPr>
          <a:xfrm rot="5400000">
            <a:off x="4913161" y="2772997"/>
            <a:ext cx="3870104" cy="578374"/>
          </a:xfrm>
          <a:prstGeom prst="rect">
            <a:avLst/>
          </a:prstGeom>
        </p:spPr>
      </p:pic>
      <p:pic>
        <p:nvPicPr>
          <p:cNvPr id="23" name="Picture 22">
            <a:extLst>
              <a:ext uri="{FF2B5EF4-FFF2-40B4-BE49-F238E27FC236}">
                <a16:creationId xmlns:a16="http://schemas.microsoft.com/office/drawing/2014/main" id="{7F10B5A1-3E41-DFC7-E4E3-1430D7C9D6FC}"/>
              </a:ext>
            </a:extLst>
          </p:cNvPr>
          <p:cNvPicPr>
            <a:picLocks noChangeAspect="1"/>
          </p:cNvPicPr>
          <p:nvPr/>
        </p:nvPicPr>
        <p:blipFill>
          <a:blip r:embed="rId3"/>
          <a:stretch>
            <a:fillRect/>
          </a:stretch>
        </p:blipFill>
        <p:spPr>
          <a:xfrm rot="5400000">
            <a:off x="4374111" y="2823651"/>
            <a:ext cx="3881436" cy="488393"/>
          </a:xfrm>
          <a:prstGeom prst="rect">
            <a:avLst/>
          </a:prstGeom>
        </p:spPr>
      </p:pic>
      <p:pic>
        <p:nvPicPr>
          <p:cNvPr id="25" name="Picture 24">
            <a:extLst>
              <a:ext uri="{FF2B5EF4-FFF2-40B4-BE49-F238E27FC236}">
                <a16:creationId xmlns:a16="http://schemas.microsoft.com/office/drawing/2014/main" id="{8BCCE6E8-07B2-7899-21D5-A6D9FA491568}"/>
              </a:ext>
            </a:extLst>
          </p:cNvPr>
          <p:cNvPicPr>
            <a:picLocks noChangeAspect="1"/>
          </p:cNvPicPr>
          <p:nvPr/>
        </p:nvPicPr>
        <p:blipFill>
          <a:blip r:embed="rId4"/>
          <a:stretch>
            <a:fillRect/>
          </a:stretch>
        </p:blipFill>
        <p:spPr>
          <a:xfrm rot="5400000">
            <a:off x="3895745" y="2833677"/>
            <a:ext cx="3881436" cy="468339"/>
          </a:xfrm>
          <a:prstGeom prst="rect">
            <a:avLst/>
          </a:prstGeom>
        </p:spPr>
      </p:pic>
    </p:spTree>
    <p:extLst>
      <p:ext uri="{BB962C8B-B14F-4D97-AF65-F5344CB8AC3E}">
        <p14:creationId xmlns:p14="http://schemas.microsoft.com/office/powerpoint/2010/main" val="13053149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8F7B6-42D4-F41D-2D90-943129814047}"/>
              </a:ext>
            </a:extLst>
          </p:cNvPr>
          <p:cNvSpPr>
            <a:spLocks noGrp="1"/>
          </p:cNvSpPr>
          <p:nvPr>
            <p:ph type="title"/>
          </p:nvPr>
        </p:nvSpPr>
        <p:spPr/>
        <p:txBody>
          <a:bodyPr/>
          <a:lstStyle/>
          <a:p>
            <a:r>
              <a:rPr lang="en-US" dirty="0"/>
              <a:t>Gradient Color Picker (with Skia)</a:t>
            </a:r>
          </a:p>
        </p:txBody>
      </p:sp>
      <p:pic>
        <p:nvPicPr>
          <p:cNvPr id="5" name="Picture 4">
            <a:extLst>
              <a:ext uri="{FF2B5EF4-FFF2-40B4-BE49-F238E27FC236}">
                <a16:creationId xmlns:a16="http://schemas.microsoft.com/office/drawing/2014/main" id="{C4BA90F6-9F7F-2D2E-09D9-B51CB21D0468}"/>
              </a:ext>
            </a:extLst>
          </p:cNvPr>
          <p:cNvPicPr>
            <a:picLocks noChangeAspect="1"/>
          </p:cNvPicPr>
          <p:nvPr/>
        </p:nvPicPr>
        <p:blipFill>
          <a:blip r:embed="rId2"/>
          <a:stretch>
            <a:fillRect/>
          </a:stretch>
        </p:blipFill>
        <p:spPr>
          <a:xfrm>
            <a:off x="466001" y="1460001"/>
            <a:ext cx="2598468" cy="2743200"/>
          </a:xfrm>
          <a:prstGeom prst="rect">
            <a:avLst/>
          </a:prstGeom>
          <a:ln w="12700">
            <a:solidFill>
              <a:schemeClr val="bg2"/>
            </a:solidFill>
          </a:ln>
        </p:spPr>
      </p:pic>
      <p:pic>
        <p:nvPicPr>
          <p:cNvPr id="9" name="Picture 8">
            <a:extLst>
              <a:ext uri="{FF2B5EF4-FFF2-40B4-BE49-F238E27FC236}">
                <a16:creationId xmlns:a16="http://schemas.microsoft.com/office/drawing/2014/main" id="{5907F147-3635-6DCF-3AC5-5FE1C74E2F1D}"/>
              </a:ext>
            </a:extLst>
          </p:cNvPr>
          <p:cNvPicPr>
            <a:picLocks noChangeAspect="1"/>
          </p:cNvPicPr>
          <p:nvPr/>
        </p:nvPicPr>
        <p:blipFill>
          <a:blip r:embed="rId3"/>
          <a:stretch>
            <a:fillRect/>
          </a:stretch>
        </p:blipFill>
        <p:spPr>
          <a:xfrm>
            <a:off x="3272766" y="1459999"/>
            <a:ext cx="2598467" cy="2743200"/>
          </a:xfrm>
          <a:prstGeom prst="rect">
            <a:avLst/>
          </a:prstGeom>
          <a:ln w="12700">
            <a:solidFill>
              <a:schemeClr val="bg2"/>
            </a:solidFill>
          </a:ln>
        </p:spPr>
      </p:pic>
      <p:pic>
        <p:nvPicPr>
          <p:cNvPr id="11" name="Picture 10">
            <a:extLst>
              <a:ext uri="{FF2B5EF4-FFF2-40B4-BE49-F238E27FC236}">
                <a16:creationId xmlns:a16="http://schemas.microsoft.com/office/drawing/2014/main" id="{92DDDD5E-F9C7-3AAA-577A-2DC9F508B034}"/>
              </a:ext>
            </a:extLst>
          </p:cNvPr>
          <p:cNvPicPr>
            <a:picLocks noChangeAspect="1"/>
          </p:cNvPicPr>
          <p:nvPr/>
        </p:nvPicPr>
        <p:blipFill>
          <a:blip r:embed="rId4"/>
          <a:stretch>
            <a:fillRect/>
          </a:stretch>
        </p:blipFill>
        <p:spPr>
          <a:xfrm>
            <a:off x="5940983" y="1459999"/>
            <a:ext cx="2598467" cy="2743200"/>
          </a:xfrm>
          <a:prstGeom prst="rect">
            <a:avLst/>
          </a:prstGeom>
          <a:ln w="12700">
            <a:solidFill>
              <a:schemeClr val="bg2"/>
            </a:solidFill>
          </a:ln>
        </p:spPr>
      </p:pic>
    </p:spTree>
    <p:extLst>
      <p:ext uri="{BB962C8B-B14F-4D97-AF65-F5344CB8AC3E}">
        <p14:creationId xmlns:p14="http://schemas.microsoft.com/office/powerpoint/2010/main" val="21099632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5B251-093C-E71C-6F5D-21B3A2B0BD2D}"/>
              </a:ext>
            </a:extLst>
          </p:cNvPr>
          <p:cNvSpPr>
            <a:spLocks noGrp="1"/>
          </p:cNvSpPr>
          <p:nvPr>
            <p:ph type="title"/>
          </p:nvPr>
        </p:nvSpPr>
        <p:spPr>
          <a:xfrm>
            <a:off x="466000" y="629363"/>
            <a:ext cx="8073450" cy="690900"/>
          </a:xfrm>
        </p:spPr>
        <p:txBody>
          <a:bodyPr/>
          <a:lstStyle/>
          <a:p>
            <a:r>
              <a:rPr lang="en-US" dirty="0"/>
              <a:t>Palates &amp; Complementary Colors</a:t>
            </a:r>
          </a:p>
        </p:txBody>
      </p:sp>
      <p:sp>
        <p:nvSpPr>
          <p:cNvPr id="3" name="Text Placeholder 2">
            <a:extLst>
              <a:ext uri="{FF2B5EF4-FFF2-40B4-BE49-F238E27FC236}">
                <a16:creationId xmlns:a16="http://schemas.microsoft.com/office/drawing/2014/main" id="{F5D6C138-747F-DFCD-A9A6-69E65CCB110B}"/>
              </a:ext>
            </a:extLst>
          </p:cNvPr>
          <p:cNvSpPr>
            <a:spLocks noGrp="1"/>
          </p:cNvSpPr>
          <p:nvPr>
            <p:ph type="body" idx="1"/>
          </p:nvPr>
        </p:nvSpPr>
        <p:spPr>
          <a:xfrm>
            <a:off x="466000" y="1460000"/>
            <a:ext cx="8073450" cy="3276750"/>
          </a:xfrm>
        </p:spPr>
        <p:txBody>
          <a:bodyPr/>
          <a:lstStyle/>
          <a:p>
            <a:r>
              <a:rPr lang="en-US" dirty="0"/>
              <a:t>Its easy with HSL, just modify the hue</a:t>
            </a:r>
          </a:p>
          <a:p>
            <a:pPr lvl="1"/>
            <a:r>
              <a:rPr lang="en-US" dirty="0"/>
              <a:t>Complementary: 0°, 180°</a:t>
            </a:r>
          </a:p>
          <a:p>
            <a:pPr lvl="1"/>
            <a:r>
              <a:rPr lang="en-US" dirty="0"/>
              <a:t>Split-complementary: 0°, 150°, 210°</a:t>
            </a:r>
          </a:p>
          <a:p>
            <a:pPr lvl="1"/>
            <a:r>
              <a:rPr lang="en-US" dirty="0"/>
              <a:t>Analogous: 0°, 30°, 330°</a:t>
            </a:r>
          </a:p>
          <a:p>
            <a:pPr lvl="1"/>
            <a:r>
              <a:rPr lang="en-US" dirty="0"/>
              <a:t>Triadic: 0°, 120°, 240°</a:t>
            </a:r>
          </a:p>
          <a:p>
            <a:pPr lvl="1"/>
            <a:r>
              <a:rPr lang="en-US" dirty="0"/>
              <a:t>Tetradic: 0°, 60°, 180°, 240°</a:t>
            </a:r>
          </a:p>
          <a:p>
            <a:pPr lvl="1"/>
            <a:r>
              <a:rPr lang="en-US" dirty="0"/>
              <a:t>Hexadic: 0°, 60°, 120°, 180°, 240° and 300°</a:t>
            </a:r>
          </a:p>
          <a:p>
            <a:pPr lvl="1"/>
            <a:endParaRPr lang="en-US" dirty="0"/>
          </a:p>
          <a:p>
            <a:endParaRPr lang="en-US" dirty="0"/>
          </a:p>
          <a:p>
            <a:endParaRPr lang="en-US" dirty="0"/>
          </a:p>
        </p:txBody>
      </p:sp>
      <p:sp>
        <p:nvSpPr>
          <p:cNvPr id="6" name="TextBox 5">
            <a:extLst>
              <a:ext uri="{FF2B5EF4-FFF2-40B4-BE49-F238E27FC236}">
                <a16:creationId xmlns:a16="http://schemas.microsoft.com/office/drawing/2014/main" id="{94C3365B-4E14-5C9E-7CB5-78DAD5EFC6B2}"/>
              </a:ext>
            </a:extLst>
          </p:cNvPr>
          <p:cNvSpPr txBox="1"/>
          <p:nvPr/>
        </p:nvSpPr>
        <p:spPr>
          <a:xfrm>
            <a:off x="466000" y="4736750"/>
            <a:ext cx="4572000" cy="200055"/>
          </a:xfrm>
          <a:prstGeom prst="rect">
            <a:avLst/>
          </a:prstGeom>
          <a:noFill/>
        </p:spPr>
        <p:txBody>
          <a:bodyPr wrap="square">
            <a:spAutoFit/>
          </a:bodyPr>
          <a:lstStyle/>
          <a:p>
            <a:r>
              <a:rPr lang="en-US" dirty="0">
                <a:hlinkClick r:id="rId2"/>
              </a:rPr>
              <a:t>https://en.wikipedia.org/wiki/Color_scheme</a:t>
            </a:r>
            <a:r>
              <a:rPr lang="en-US" dirty="0"/>
              <a:t> </a:t>
            </a:r>
          </a:p>
        </p:txBody>
      </p:sp>
      <p:pic>
        <p:nvPicPr>
          <p:cNvPr id="10" name="Picture 9" descr="Triadic palate illustration">
            <a:extLst>
              <a:ext uri="{FF2B5EF4-FFF2-40B4-BE49-F238E27FC236}">
                <a16:creationId xmlns:a16="http://schemas.microsoft.com/office/drawing/2014/main" id="{B37A694B-9FFA-3342-F2C9-45731736239F}"/>
              </a:ext>
            </a:extLst>
          </p:cNvPr>
          <p:cNvPicPr>
            <a:picLocks noChangeAspect="1"/>
          </p:cNvPicPr>
          <p:nvPr/>
        </p:nvPicPr>
        <p:blipFill>
          <a:blip r:embed="rId3"/>
          <a:stretch>
            <a:fillRect/>
          </a:stretch>
        </p:blipFill>
        <p:spPr>
          <a:xfrm>
            <a:off x="4984254" y="1382553"/>
            <a:ext cx="4159746" cy="3276600"/>
          </a:xfrm>
          <a:prstGeom prst="rect">
            <a:avLst/>
          </a:prstGeom>
        </p:spPr>
      </p:pic>
    </p:spTree>
    <p:extLst>
      <p:ext uri="{BB962C8B-B14F-4D97-AF65-F5344CB8AC3E}">
        <p14:creationId xmlns:p14="http://schemas.microsoft.com/office/powerpoint/2010/main" val="17515589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D3401-46B9-6AFC-BC4D-B6A6D93FB401}"/>
              </a:ext>
            </a:extLst>
          </p:cNvPr>
          <p:cNvSpPr>
            <a:spLocks noGrp="1"/>
          </p:cNvSpPr>
          <p:nvPr>
            <p:ph type="title"/>
          </p:nvPr>
        </p:nvSpPr>
        <p:spPr/>
        <p:txBody>
          <a:bodyPr/>
          <a:lstStyle/>
          <a:p>
            <a:r>
              <a:rPr lang="en-US" dirty="0"/>
              <a:t>Shades, Tints, and Tones</a:t>
            </a:r>
          </a:p>
        </p:txBody>
      </p:sp>
      <p:sp>
        <p:nvSpPr>
          <p:cNvPr id="3" name="Text Placeholder 2">
            <a:extLst>
              <a:ext uri="{FF2B5EF4-FFF2-40B4-BE49-F238E27FC236}">
                <a16:creationId xmlns:a16="http://schemas.microsoft.com/office/drawing/2014/main" id="{EE8CBF50-A357-8A50-B707-3E11A81748EF}"/>
              </a:ext>
            </a:extLst>
          </p:cNvPr>
          <p:cNvSpPr>
            <a:spLocks noGrp="1"/>
          </p:cNvSpPr>
          <p:nvPr>
            <p:ph type="body" idx="1"/>
          </p:nvPr>
        </p:nvSpPr>
        <p:spPr>
          <a:xfrm>
            <a:off x="466000" y="1460000"/>
            <a:ext cx="4106000" cy="3276750"/>
          </a:xfrm>
        </p:spPr>
        <p:txBody>
          <a:bodyPr/>
          <a:lstStyle/>
          <a:p>
            <a:r>
              <a:rPr lang="en-US" dirty="0"/>
              <a:t>Start with a pure color (hue)</a:t>
            </a:r>
          </a:p>
          <a:p>
            <a:r>
              <a:rPr lang="en-US" dirty="0"/>
              <a:t>Tint </a:t>
            </a:r>
          </a:p>
          <a:p>
            <a:pPr lvl="1"/>
            <a:r>
              <a:rPr lang="en-US" dirty="0"/>
              <a:t>Lightness from 1 to 0.5</a:t>
            </a:r>
          </a:p>
          <a:p>
            <a:r>
              <a:rPr lang="en-US" dirty="0"/>
              <a:t>Shade</a:t>
            </a:r>
          </a:p>
          <a:p>
            <a:pPr lvl="1"/>
            <a:r>
              <a:rPr lang="en-US" dirty="0"/>
              <a:t>Lightness from 0 to 0.5</a:t>
            </a:r>
          </a:p>
          <a:p>
            <a:r>
              <a:rPr lang="en-US" dirty="0"/>
              <a:t>Tone</a:t>
            </a:r>
          </a:p>
          <a:p>
            <a:pPr lvl="1"/>
            <a:r>
              <a:rPr lang="en-US" dirty="0"/>
              <a:t>Saturation from 0 to 1</a:t>
            </a:r>
          </a:p>
        </p:txBody>
      </p:sp>
      <p:pic>
        <p:nvPicPr>
          <p:cNvPr id="16386" name="Picture 2" descr="Relationship between Shade, Tint, and Tone">
            <a:extLst>
              <a:ext uri="{FF2B5EF4-FFF2-40B4-BE49-F238E27FC236}">
                <a16:creationId xmlns:a16="http://schemas.microsoft.com/office/drawing/2014/main" id="{761A4A44-1E5C-A302-9196-E51CF4894E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0750" y="1657612"/>
            <a:ext cx="3808700" cy="285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5170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9"/>
          <p:cNvSpPr txBox="1">
            <a:spLocks noGrp="1"/>
          </p:cNvSpPr>
          <p:nvPr>
            <p:ph type="title"/>
          </p:nvPr>
        </p:nvSpPr>
        <p:spPr>
          <a:xfrm>
            <a:off x="190500" y="1952625"/>
            <a:ext cx="7264625" cy="1367850"/>
          </a:xfrm>
          <a:prstGeom prst="rect">
            <a:avLst/>
          </a:prstGeom>
        </p:spPr>
        <p:txBody>
          <a:bodyPr spcFirstLastPara="1" wrap="square" lIns="45713" tIns="45713" rIns="45713" bIns="45713" anchor="t" anchorCtr="0">
            <a:noAutofit/>
          </a:bodyPr>
          <a:lstStyle/>
          <a:p>
            <a:r>
              <a:rPr lang="en-US" sz="6450" b="1" dirty="0">
                <a:solidFill>
                  <a:srgbClr val="980000"/>
                </a:solidFill>
                <a:latin typeface="Consolas"/>
                <a:ea typeface="Consolas"/>
                <a:cs typeface="Consolas"/>
                <a:sym typeface="Consolas"/>
              </a:rPr>
              <a:t>FINALIZATION</a:t>
            </a:r>
            <a:endParaRPr sz="6450" b="1" dirty="0">
              <a:solidFill>
                <a:srgbClr val="980000"/>
              </a:solidFill>
              <a:latin typeface="Consolas"/>
              <a:ea typeface="Consolas"/>
              <a:cs typeface="Consolas"/>
              <a:sym typeface="Consolas"/>
            </a:endParaRPr>
          </a:p>
        </p:txBody>
      </p:sp>
      <p:sp>
        <p:nvSpPr>
          <p:cNvPr id="3" name="Google Shape;56;p14">
            <a:extLst>
              <a:ext uri="{FF2B5EF4-FFF2-40B4-BE49-F238E27FC236}">
                <a16:creationId xmlns:a16="http://schemas.microsoft.com/office/drawing/2014/main" id="{2299FEA4-BE2B-0DA3-CC72-1F6953A38EB5}"/>
              </a:ext>
            </a:extLst>
          </p:cNvPr>
          <p:cNvSpPr txBox="1"/>
          <p:nvPr/>
        </p:nvSpPr>
        <p:spPr>
          <a:xfrm>
            <a:off x="629250" y="4489450"/>
            <a:ext cx="4612350" cy="446262"/>
          </a:xfrm>
          <a:prstGeom prst="rect">
            <a:avLst/>
          </a:prstGeom>
          <a:noFill/>
          <a:ln>
            <a:noFill/>
          </a:ln>
        </p:spPr>
        <p:txBody>
          <a:bodyPr spcFirstLastPara="1" wrap="square" lIns="45713" tIns="45713" rIns="45713" bIns="45713" anchor="t" anchorCtr="0">
            <a:spAutoFit/>
          </a:bodyPr>
          <a:lstStyle/>
          <a:p>
            <a:pPr algn="ctr"/>
            <a:r>
              <a:rPr lang="en-US" sz="1150" dirty="0">
                <a:latin typeface="Roboto"/>
                <a:ea typeface="Roboto"/>
                <a:cs typeface="Roboto"/>
                <a:sym typeface="Roboto"/>
              </a:rPr>
              <a:t>Slides and samples </a:t>
            </a:r>
          </a:p>
          <a:p>
            <a:pPr algn="ctr"/>
            <a:r>
              <a:rPr lang="en-US" sz="1150" dirty="0">
                <a:latin typeface="Roboto"/>
                <a:ea typeface="Roboto"/>
                <a:cs typeface="Roboto"/>
                <a:sym typeface="Roboto"/>
                <a:hlinkClick r:id="rId3"/>
              </a:rPr>
              <a:t>github.com/jimmckeeth/Programming-the-Rainbow</a:t>
            </a:r>
            <a:r>
              <a:rPr lang="en-US" sz="1150" dirty="0">
                <a:latin typeface="Roboto"/>
                <a:ea typeface="Roboto"/>
                <a:cs typeface="Roboto"/>
                <a:sym typeface="Roboto"/>
              </a:rPr>
              <a:t>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E269E3-42C1-15A6-DA98-A13E8D0ED717}"/>
              </a:ext>
            </a:extLst>
          </p:cNvPr>
          <p:cNvSpPr>
            <a:spLocks noGrp="1"/>
          </p:cNvSpPr>
          <p:nvPr>
            <p:ph type="title"/>
          </p:nvPr>
        </p:nvSpPr>
        <p:spPr>
          <a:xfrm>
            <a:off x="466000" y="629363"/>
            <a:ext cx="8073450" cy="690900"/>
          </a:xfrm>
        </p:spPr>
        <p:txBody>
          <a:bodyPr/>
          <a:lstStyle/>
          <a:p>
            <a:r>
              <a:rPr lang="en-US" dirty="0"/>
              <a:t>Resources</a:t>
            </a:r>
          </a:p>
        </p:txBody>
      </p:sp>
      <p:sp>
        <p:nvSpPr>
          <p:cNvPr id="4" name="Text Placeholder 3">
            <a:extLst>
              <a:ext uri="{FF2B5EF4-FFF2-40B4-BE49-F238E27FC236}">
                <a16:creationId xmlns:a16="http://schemas.microsoft.com/office/drawing/2014/main" id="{9381E87C-492F-71EB-E72F-78788C463A9C}"/>
              </a:ext>
            </a:extLst>
          </p:cNvPr>
          <p:cNvSpPr>
            <a:spLocks noGrp="1"/>
          </p:cNvSpPr>
          <p:nvPr>
            <p:ph type="body" idx="1"/>
          </p:nvPr>
        </p:nvSpPr>
        <p:spPr>
          <a:xfrm>
            <a:off x="466000" y="1460000"/>
            <a:ext cx="8073450" cy="3276750"/>
          </a:xfrm>
        </p:spPr>
        <p:txBody>
          <a:bodyPr/>
          <a:lstStyle/>
          <a:p>
            <a:r>
              <a:rPr lang="en-US" dirty="0">
                <a:sym typeface="Roboto"/>
              </a:rPr>
              <a:t>Slides</a:t>
            </a:r>
          </a:p>
          <a:p>
            <a:pPr lvl="1"/>
            <a:r>
              <a:rPr lang="en-US" dirty="0">
                <a:sym typeface="Roboto"/>
                <a:hlinkClick r:id="rId2"/>
              </a:rPr>
              <a:t>github.com/</a:t>
            </a:r>
            <a:r>
              <a:rPr lang="en-US" dirty="0" err="1">
                <a:sym typeface="Roboto"/>
                <a:hlinkClick r:id="rId2"/>
              </a:rPr>
              <a:t>jimmckeeth</a:t>
            </a:r>
            <a:r>
              <a:rPr lang="en-US" dirty="0">
                <a:sym typeface="Roboto"/>
                <a:hlinkClick r:id="rId2"/>
              </a:rPr>
              <a:t>/Programming-the-Rainbow</a:t>
            </a:r>
            <a:r>
              <a:rPr lang="en-US" dirty="0">
                <a:sym typeface="Roboto"/>
              </a:rPr>
              <a:t> </a:t>
            </a:r>
          </a:p>
          <a:p>
            <a:r>
              <a:rPr lang="en-US" dirty="0"/>
              <a:t>Samples (and a whole lot more)</a:t>
            </a:r>
          </a:p>
          <a:p>
            <a:pPr lvl="1"/>
            <a:r>
              <a:rPr lang="en-US" dirty="0">
                <a:hlinkClick r:id="rId3"/>
              </a:rPr>
              <a:t>g</a:t>
            </a:r>
            <a:r>
              <a:rPr lang="en-US" dirty="0">
                <a:hlinkClick r:id="rId3"/>
              </a:rPr>
              <a:t>ithub.com/jimmckeeth/FMXColorDialog</a:t>
            </a:r>
            <a:r>
              <a:rPr lang="en-US" dirty="0"/>
              <a:t> </a:t>
            </a:r>
          </a:p>
        </p:txBody>
      </p:sp>
    </p:spTree>
    <p:extLst>
      <p:ext uri="{BB962C8B-B14F-4D97-AF65-F5344CB8AC3E}">
        <p14:creationId xmlns:p14="http://schemas.microsoft.com/office/powerpoint/2010/main" val="11449424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3"/>
          <p:cNvSpPr txBox="1">
            <a:spLocks noGrp="1"/>
          </p:cNvSpPr>
          <p:nvPr>
            <p:ph type="title"/>
          </p:nvPr>
        </p:nvSpPr>
        <p:spPr>
          <a:xfrm>
            <a:off x="1879599" y="1952625"/>
            <a:ext cx="5575525" cy="1367850"/>
          </a:xfrm>
          <a:prstGeom prst="rect">
            <a:avLst/>
          </a:prstGeom>
        </p:spPr>
        <p:txBody>
          <a:bodyPr spcFirstLastPara="1" wrap="square" lIns="45713" tIns="45713" rIns="45713" bIns="45713" anchor="t" anchorCtr="0">
            <a:noAutofit/>
          </a:bodyPr>
          <a:lstStyle/>
          <a:p>
            <a:r>
              <a:rPr lang="en-US" sz="6900" b="1" dirty="0">
                <a:solidFill>
                  <a:srgbClr val="980000"/>
                </a:solidFill>
                <a:latin typeface="Consolas"/>
                <a:ea typeface="Consolas"/>
                <a:cs typeface="Consolas"/>
                <a:sym typeface="Consolas"/>
              </a:rPr>
              <a:t>END.</a:t>
            </a:r>
            <a:endParaRPr sz="6900" b="1" dirty="0">
              <a:solidFill>
                <a:srgbClr val="980000"/>
              </a:solidFill>
              <a:latin typeface="Consolas"/>
              <a:ea typeface="Consolas"/>
              <a:cs typeface="Consolas"/>
              <a:sym typeface="Consolas"/>
            </a:endParaRPr>
          </a:p>
        </p:txBody>
      </p:sp>
      <p:sp>
        <p:nvSpPr>
          <p:cNvPr id="2" name="Google Shape;56;p14">
            <a:extLst>
              <a:ext uri="{FF2B5EF4-FFF2-40B4-BE49-F238E27FC236}">
                <a16:creationId xmlns:a16="http://schemas.microsoft.com/office/drawing/2014/main" id="{BFC21517-5725-797A-6D37-40363CCBB089}"/>
              </a:ext>
            </a:extLst>
          </p:cNvPr>
          <p:cNvSpPr txBox="1"/>
          <p:nvPr/>
        </p:nvSpPr>
        <p:spPr>
          <a:xfrm>
            <a:off x="629250" y="4489450"/>
            <a:ext cx="4612350" cy="446262"/>
          </a:xfrm>
          <a:prstGeom prst="rect">
            <a:avLst/>
          </a:prstGeom>
          <a:noFill/>
          <a:ln>
            <a:noFill/>
          </a:ln>
        </p:spPr>
        <p:txBody>
          <a:bodyPr spcFirstLastPara="1" wrap="square" lIns="45713" tIns="45713" rIns="45713" bIns="45713" anchor="t" anchorCtr="0">
            <a:spAutoFit/>
          </a:bodyPr>
          <a:lstStyle/>
          <a:p>
            <a:pPr algn="ctr"/>
            <a:r>
              <a:rPr lang="en-US" sz="1150" dirty="0">
                <a:latin typeface="Roboto"/>
                <a:ea typeface="Roboto"/>
                <a:cs typeface="Roboto"/>
                <a:sym typeface="Roboto"/>
              </a:rPr>
              <a:t>Slides and samples </a:t>
            </a:r>
          </a:p>
          <a:p>
            <a:pPr algn="ctr"/>
            <a:r>
              <a:rPr lang="en-US" sz="1150" dirty="0">
                <a:latin typeface="Roboto"/>
                <a:ea typeface="Roboto"/>
                <a:cs typeface="Roboto"/>
                <a:sym typeface="Roboto"/>
                <a:hlinkClick r:id="rId3"/>
              </a:rPr>
              <a:t>github.com/jimmckeeth/Programming-the-Rainbow</a:t>
            </a:r>
            <a:r>
              <a:rPr lang="en-US" sz="1150" dirty="0">
                <a:latin typeface="Roboto"/>
                <a:ea typeface="Roboto"/>
                <a:cs typeface="Roboto"/>
                <a:sym typeface="Roboto"/>
              </a:rPr>
              <a:t> </a:t>
            </a:r>
          </a:p>
        </p:txBody>
      </p:sp>
    </p:spTree>
    <p:extLst>
      <p:ext uri="{BB962C8B-B14F-4D97-AF65-F5344CB8AC3E}">
        <p14:creationId xmlns:p14="http://schemas.microsoft.com/office/powerpoint/2010/main" val="40813494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grpSp>
        <p:nvGrpSpPr>
          <p:cNvPr id="15" name="Group 14">
            <a:extLst>
              <a:ext uri="{FF2B5EF4-FFF2-40B4-BE49-F238E27FC236}">
                <a16:creationId xmlns:a16="http://schemas.microsoft.com/office/drawing/2014/main" id="{A0A15A58-9679-658C-4F93-98A77A818DE1}"/>
              </a:ext>
            </a:extLst>
          </p:cNvPr>
          <p:cNvGrpSpPr/>
          <p:nvPr/>
        </p:nvGrpSpPr>
        <p:grpSpPr>
          <a:xfrm>
            <a:off x="57150" y="44449"/>
            <a:ext cx="9086850" cy="2882901"/>
            <a:chOff x="-5178" y="557186"/>
            <a:chExt cx="9149554" cy="4026431"/>
          </a:xfrm>
        </p:grpSpPr>
        <p:sp>
          <p:nvSpPr>
            <p:cNvPr id="4" name="Freeform: Shape 3">
              <a:extLst>
                <a:ext uri="{FF2B5EF4-FFF2-40B4-BE49-F238E27FC236}">
                  <a16:creationId xmlns:a16="http://schemas.microsoft.com/office/drawing/2014/main" id="{0A99FC67-364F-FAFA-0603-D402B1164FEF}"/>
                </a:ext>
              </a:extLst>
            </p:cNvPr>
            <p:cNvSpPr/>
            <p:nvPr/>
          </p:nvSpPr>
          <p:spPr>
            <a:xfrm flipH="1">
              <a:off x="3942845" y="1056256"/>
              <a:ext cx="56408" cy="11583"/>
            </a:xfrm>
            <a:custGeom>
              <a:avLst/>
              <a:gdLst>
                <a:gd name="connsiteX0" fmla="*/ 0 w 56408"/>
                <a:gd name="connsiteY0" fmla="*/ 11583 h 11583"/>
                <a:gd name="connsiteX1" fmla="*/ 56408 w 56408"/>
                <a:gd name="connsiteY1" fmla="*/ 0 h 11583"/>
                <a:gd name="connsiteX2" fmla="*/ 0 w 56408"/>
                <a:gd name="connsiteY2" fmla="*/ 11583 h 11583"/>
              </a:gdLst>
              <a:ahLst/>
              <a:cxnLst>
                <a:cxn ang="0">
                  <a:pos x="connsiteX0" y="connsiteY0"/>
                </a:cxn>
                <a:cxn ang="0">
                  <a:pos x="connsiteX1" y="connsiteY1"/>
                </a:cxn>
                <a:cxn ang="0">
                  <a:pos x="connsiteX2" y="connsiteY2"/>
                </a:cxn>
              </a:cxnLst>
              <a:rect l="l" t="t" r="r" b="b"/>
              <a:pathLst>
                <a:path w="56408" h="11583">
                  <a:moveTo>
                    <a:pt x="0" y="11583"/>
                  </a:moveTo>
                  <a:cubicBezTo>
                    <a:pt x="18740" y="7440"/>
                    <a:pt x="37480" y="3013"/>
                    <a:pt x="56408" y="0"/>
                  </a:cubicBezTo>
                  <a:cubicBezTo>
                    <a:pt x="37480" y="3013"/>
                    <a:pt x="18740" y="7440"/>
                    <a:pt x="0" y="11583"/>
                  </a:cubicBezTo>
                  <a:close/>
                </a:path>
              </a:pathLst>
            </a:custGeom>
            <a:noFill/>
            <a:ln w="9417"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4B049329-DDAE-C7BD-11D7-C78FA17837D3}"/>
                </a:ext>
              </a:extLst>
            </p:cNvPr>
            <p:cNvSpPr/>
            <p:nvPr/>
          </p:nvSpPr>
          <p:spPr>
            <a:xfrm flipH="1">
              <a:off x="7063105" y="3215502"/>
              <a:ext cx="107731" cy="154817"/>
            </a:xfrm>
            <a:custGeom>
              <a:avLst/>
              <a:gdLst>
                <a:gd name="connsiteX0" fmla="*/ 107732 w 107731"/>
                <a:gd name="connsiteY0" fmla="*/ 0 h 154817"/>
                <a:gd name="connsiteX1" fmla="*/ 52736 w 107731"/>
                <a:gd name="connsiteY1" fmla="*/ 77597 h 154817"/>
                <a:gd name="connsiteX2" fmla="*/ 0 w 107731"/>
                <a:gd name="connsiteY2" fmla="*/ 154817 h 154817"/>
                <a:gd name="connsiteX3" fmla="*/ 52736 w 107731"/>
                <a:gd name="connsiteY3" fmla="*/ 77597 h 154817"/>
                <a:gd name="connsiteX4" fmla="*/ 107732 w 107731"/>
                <a:gd name="connsiteY4" fmla="*/ 0 h 15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31" h="154817">
                  <a:moveTo>
                    <a:pt x="107732" y="0"/>
                  </a:moveTo>
                  <a:cubicBezTo>
                    <a:pt x="89180" y="26086"/>
                    <a:pt x="71005" y="52077"/>
                    <a:pt x="52736" y="77597"/>
                  </a:cubicBezTo>
                  <a:cubicBezTo>
                    <a:pt x="34937" y="103494"/>
                    <a:pt x="17327" y="129203"/>
                    <a:pt x="0" y="154817"/>
                  </a:cubicBezTo>
                  <a:cubicBezTo>
                    <a:pt x="17327" y="129203"/>
                    <a:pt x="34937" y="103494"/>
                    <a:pt x="52736" y="77597"/>
                  </a:cubicBezTo>
                  <a:cubicBezTo>
                    <a:pt x="71005" y="51983"/>
                    <a:pt x="89180" y="26086"/>
                    <a:pt x="107732" y="0"/>
                  </a:cubicBezTo>
                  <a:close/>
                </a:path>
              </a:pathLst>
            </a:custGeom>
            <a:noFill/>
            <a:ln w="9417"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F2C67A49-B7B8-89A1-555B-49E5BAD27820}"/>
                </a:ext>
              </a:extLst>
            </p:cNvPr>
            <p:cNvSpPr/>
            <p:nvPr/>
          </p:nvSpPr>
          <p:spPr>
            <a:xfrm flipH="1">
              <a:off x="5396468" y="2044298"/>
              <a:ext cx="41623" cy="33524"/>
            </a:xfrm>
            <a:custGeom>
              <a:avLst/>
              <a:gdLst>
                <a:gd name="connsiteX0" fmla="*/ 41624 w 41623"/>
                <a:gd name="connsiteY0" fmla="*/ 0 h 33524"/>
                <a:gd name="connsiteX1" fmla="*/ 0 w 41623"/>
                <a:gd name="connsiteY1" fmla="*/ 33525 h 33524"/>
                <a:gd name="connsiteX2" fmla="*/ 41624 w 41623"/>
                <a:gd name="connsiteY2" fmla="*/ 0 h 33524"/>
              </a:gdLst>
              <a:ahLst/>
              <a:cxnLst>
                <a:cxn ang="0">
                  <a:pos x="connsiteX0" y="connsiteY0"/>
                </a:cxn>
                <a:cxn ang="0">
                  <a:pos x="connsiteX1" y="connsiteY1"/>
                </a:cxn>
                <a:cxn ang="0">
                  <a:pos x="connsiteX2" y="connsiteY2"/>
                </a:cxn>
              </a:cxnLst>
              <a:rect l="l" t="t" r="r" b="b"/>
              <a:pathLst>
                <a:path w="41623" h="33524">
                  <a:moveTo>
                    <a:pt x="41624" y="0"/>
                  </a:moveTo>
                  <a:cubicBezTo>
                    <a:pt x="27592" y="10924"/>
                    <a:pt x="13843" y="22413"/>
                    <a:pt x="0" y="33525"/>
                  </a:cubicBezTo>
                  <a:cubicBezTo>
                    <a:pt x="13843" y="22413"/>
                    <a:pt x="27592" y="11018"/>
                    <a:pt x="41624" y="0"/>
                  </a:cubicBezTo>
                  <a:close/>
                </a:path>
              </a:pathLst>
            </a:custGeom>
            <a:noFill/>
            <a:ln w="9417"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6B6E790A-39EF-AB0F-2631-539E1C0D61B7}"/>
                </a:ext>
              </a:extLst>
            </p:cNvPr>
            <p:cNvSpPr/>
            <p:nvPr/>
          </p:nvSpPr>
          <p:spPr>
            <a:xfrm flipH="1">
              <a:off x="7170931" y="3370413"/>
              <a:ext cx="51134" cy="76278"/>
            </a:xfrm>
            <a:custGeom>
              <a:avLst/>
              <a:gdLst>
                <a:gd name="connsiteX0" fmla="*/ 0 w 51134"/>
                <a:gd name="connsiteY0" fmla="*/ 76279 h 76278"/>
                <a:gd name="connsiteX1" fmla="*/ 51135 w 51134"/>
                <a:gd name="connsiteY1" fmla="*/ 0 h 76278"/>
                <a:gd name="connsiteX2" fmla="*/ 0 w 51134"/>
                <a:gd name="connsiteY2" fmla="*/ 76279 h 76278"/>
              </a:gdLst>
              <a:ahLst/>
              <a:cxnLst>
                <a:cxn ang="0">
                  <a:pos x="connsiteX0" y="connsiteY0"/>
                </a:cxn>
                <a:cxn ang="0">
                  <a:pos x="connsiteX1" y="connsiteY1"/>
                </a:cxn>
                <a:cxn ang="0">
                  <a:pos x="connsiteX2" y="connsiteY2"/>
                </a:cxn>
              </a:cxnLst>
              <a:rect l="l" t="t" r="r" b="b"/>
              <a:pathLst>
                <a:path w="51134" h="76278">
                  <a:moveTo>
                    <a:pt x="0" y="76279"/>
                  </a:moveTo>
                  <a:cubicBezTo>
                    <a:pt x="16762" y="50947"/>
                    <a:pt x="33807" y="25520"/>
                    <a:pt x="51135" y="0"/>
                  </a:cubicBezTo>
                  <a:cubicBezTo>
                    <a:pt x="33807" y="25615"/>
                    <a:pt x="16762" y="51041"/>
                    <a:pt x="0" y="76279"/>
                  </a:cubicBezTo>
                  <a:close/>
                </a:path>
              </a:pathLst>
            </a:custGeom>
            <a:noFill/>
            <a:ln w="9417"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11A7373F-F96F-B23E-DF3B-71BC52320FED}"/>
                </a:ext>
              </a:extLst>
            </p:cNvPr>
            <p:cNvSpPr/>
            <p:nvPr/>
          </p:nvSpPr>
          <p:spPr>
            <a:xfrm flipH="1">
              <a:off x="-4238" y="557186"/>
              <a:ext cx="9148614" cy="4026431"/>
            </a:xfrm>
            <a:custGeom>
              <a:avLst/>
              <a:gdLst>
                <a:gd name="connsiteX0" fmla="*/ 345042 w 9148614"/>
                <a:gd name="connsiteY0" fmla="*/ 3992059 h 4026431"/>
                <a:gd name="connsiteX1" fmla="*/ 508994 w 9148614"/>
                <a:gd name="connsiteY1" fmla="*/ 3671595 h 4026431"/>
                <a:gd name="connsiteX2" fmla="*/ 785480 w 9148614"/>
                <a:gd name="connsiteY2" fmla="*/ 3201588 h 4026431"/>
                <a:gd name="connsiteX3" fmla="*/ 1184106 w 9148614"/>
                <a:gd name="connsiteY3" fmla="*/ 2623660 h 4026431"/>
                <a:gd name="connsiteX4" fmla="*/ 1432340 w 9148614"/>
                <a:gd name="connsiteY4" fmla="*/ 2308753 h 4026431"/>
                <a:gd name="connsiteX5" fmla="*/ 1569736 w 9148614"/>
                <a:gd name="connsiteY5" fmla="*/ 2148003 h 4026431"/>
                <a:gd name="connsiteX6" fmla="*/ 1641400 w 9148614"/>
                <a:gd name="connsiteY6" fmla="*/ 2066922 h 4026431"/>
                <a:gd name="connsiteX7" fmla="*/ 1715607 w 9148614"/>
                <a:gd name="connsiteY7" fmla="*/ 1985841 h 4026431"/>
                <a:gd name="connsiteX8" fmla="*/ 1792073 w 9148614"/>
                <a:gd name="connsiteY8" fmla="*/ 1904759 h 4026431"/>
                <a:gd name="connsiteX9" fmla="*/ 1870424 w 9148614"/>
                <a:gd name="connsiteY9" fmla="*/ 1823584 h 4026431"/>
                <a:gd name="connsiteX10" fmla="*/ 2034564 w 9148614"/>
                <a:gd name="connsiteY10" fmla="*/ 1662363 h 4026431"/>
                <a:gd name="connsiteX11" fmla="*/ 2076846 w 9148614"/>
                <a:gd name="connsiteY11" fmla="*/ 1622152 h 4026431"/>
                <a:gd name="connsiteX12" fmla="*/ 2119788 w 9148614"/>
                <a:gd name="connsiteY12" fmla="*/ 1582224 h 4026431"/>
                <a:gd name="connsiteX13" fmla="*/ 2207462 w 9148614"/>
                <a:gd name="connsiteY13" fmla="*/ 1502838 h 4026431"/>
                <a:gd name="connsiteX14" fmla="*/ 2229498 w 9148614"/>
                <a:gd name="connsiteY14" fmla="*/ 1482968 h 4026431"/>
                <a:gd name="connsiteX15" fmla="*/ 2252099 w 9148614"/>
                <a:gd name="connsiteY15" fmla="*/ 1463474 h 4026431"/>
                <a:gd name="connsiteX16" fmla="*/ 2297489 w 9148614"/>
                <a:gd name="connsiteY16" fmla="*/ 1424393 h 4026431"/>
                <a:gd name="connsiteX17" fmla="*/ 2389588 w 9148614"/>
                <a:gd name="connsiteY17" fmla="*/ 1346608 h 4026431"/>
                <a:gd name="connsiteX18" fmla="*/ 2483948 w 9148614"/>
                <a:gd name="connsiteY18" fmla="*/ 1269859 h 4026431"/>
                <a:gd name="connsiteX19" fmla="*/ 2580944 w 9148614"/>
                <a:gd name="connsiteY19" fmla="*/ 1194710 h 4026431"/>
                <a:gd name="connsiteX20" fmla="*/ 2780774 w 9148614"/>
                <a:gd name="connsiteY20" fmla="*/ 1047898 h 4026431"/>
                <a:gd name="connsiteX21" fmla="*/ 2884457 w 9148614"/>
                <a:gd name="connsiteY21" fmla="*/ 977458 h 4026431"/>
                <a:gd name="connsiteX22" fmla="*/ 2936533 w 9148614"/>
                <a:gd name="connsiteY22" fmla="*/ 942332 h 4026431"/>
                <a:gd name="connsiteX23" fmla="*/ 2989834 w 9148614"/>
                <a:gd name="connsiteY23" fmla="*/ 908525 h 4026431"/>
                <a:gd name="connsiteX24" fmla="*/ 3096906 w 9148614"/>
                <a:gd name="connsiteY24" fmla="*/ 841098 h 4026431"/>
                <a:gd name="connsiteX25" fmla="*/ 3206710 w 9148614"/>
                <a:gd name="connsiteY25" fmla="*/ 776780 h 4026431"/>
                <a:gd name="connsiteX26" fmla="*/ 3261799 w 9148614"/>
                <a:gd name="connsiteY26" fmla="*/ 744856 h 4026431"/>
                <a:gd name="connsiteX27" fmla="*/ 3318114 w 9148614"/>
                <a:gd name="connsiteY27" fmla="*/ 714438 h 4026431"/>
                <a:gd name="connsiteX28" fmla="*/ 3431025 w 9148614"/>
                <a:gd name="connsiteY28" fmla="*/ 653981 h 4026431"/>
                <a:gd name="connsiteX29" fmla="*/ 3546196 w 9148614"/>
                <a:gd name="connsiteY29" fmla="*/ 597007 h 4026431"/>
                <a:gd name="connsiteX30" fmla="*/ 3604017 w 9148614"/>
                <a:gd name="connsiteY30" fmla="*/ 568944 h 4026431"/>
                <a:gd name="connsiteX31" fmla="*/ 3662780 w 9148614"/>
                <a:gd name="connsiteY31" fmla="*/ 542482 h 4026431"/>
                <a:gd name="connsiteX32" fmla="*/ 3780588 w 9148614"/>
                <a:gd name="connsiteY32" fmla="*/ 490217 h 4026431"/>
                <a:gd name="connsiteX33" fmla="*/ 3900184 w 9148614"/>
                <a:gd name="connsiteY33" fmla="*/ 441908 h 4026431"/>
                <a:gd name="connsiteX34" fmla="*/ 3960171 w 9148614"/>
                <a:gd name="connsiteY34" fmla="*/ 418365 h 4026431"/>
                <a:gd name="connsiteX35" fmla="*/ 4020912 w 9148614"/>
                <a:gd name="connsiteY35" fmla="*/ 396517 h 4026431"/>
                <a:gd name="connsiteX36" fmla="*/ 4142392 w 9148614"/>
                <a:gd name="connsiteY36" fmla="*/ 353481 h 4026431"/>
                <a:gd name="connsiteX37" fmla="*/ 4265286 w 9148614"/>
                <a:gd name="connsiteY37" fmla="*/ 314871 h 4026431"/>
                <a:gd name="connsiteX38" fmla="*/ 4326685 w 9148614"/>
                <a:gd name="connsiteY38" fmla="*/ 296037 h 4026431"/>
                <a:gd name="connsiteX39" fmla="*/ 4388744 w 9148614"/>
                <a:gd name="connsiteY39" fmla="*/ 279274 h 4026431"/>
                <a:gd name="connsiteX40" fmla="*/ 4512578 w 9148614"/>
                <a:gd name="connsiteY40" fmla="*/ 246126 h 4026431"/>
                <a:gd name="connsiteX41" fmla="*/ 4637355 w 9148614"/>
                <a:gd name="connsiteY41" fmla="*/ 218063 h 4026431"/>
                <a:gd name="connsiteX42" fmla="*/ 4699508 w 9148614"/>
                <a:gd name="connsiteY42" fmla="*/ 204220 h 4026431"/>
                <a:gd name="connsiteX43" fmla="*/ 4762037 w 9148614"/>
                <a:gd name="connsiteY43" fmla="*/ 192543 h 4026431"/>
                <a:gd name="connsiteX44" fmla="*/ 4886814 w 9148614"/>
                <a:gd name="connsiteY44" fmla="*/ 170130 h 4026431"/>
                <a:gd name="connsiteX45" fmla="*/ 4949249 w 9148614"/>
                <a:gd name="connsiteY45" fmla="*/ 160713 h 4026431"/>
                <a:gd name="connsiteX46" fmla="*/ 5011685 w 9148614"/>
                <a:gd name="connsiteY46" fmla="*/ 152238 h 4026431"/>
                <a:gd name="connsiteX47" fmla="*/ 5073932 w 9148614"/>
                <a:gd name="connsiteY47" fmla="*/ 143857 h 4026431"/>
                <a:gd name="connsiteX48" fmla="*/ 5136084 w 9148614"/>
                <a:gd name="connsiteY48" fmla="*/ 136511 h 4026431"/>
                <a:gd name="connsiteX49" fmla="*/ 6104726 w 9148614"/>
                <a:gd name="connsiteY49" fmla="*/ 129919 h 4026431"/>
                <a:gd name="connsiteX50" fmla="*/ 6980799 w 9148614"/>
                <a:gd name="connsiteY50" fmla="*/ 282759 h 4026431"/>
                <a:gd name="connsiteX51" fmla="*/ 7371985 w 9148614"/>
                <a:gd name="connsiteY51" fmla="*/ 396046 h 4026431"/>
                <a:gd name="connsiteX52" fmla="*/ 7554301 w 9148614"/>
                <a:gd name="connsiteY52" fmla="*/ 459329 h 4026431"/>
                <a:gd name="connsiteX53" fmla="*/ 7598749 w 9148614"/>
                <a:gd name="connsiteY53" fmla="*/ 474773 h 4026431"/>
                <a:gd name="connsiteX54" fmla="*/ 7642256 w 9148614"/>
                <a:gd name="connsiteY54" fmla="*/ 491442 h 4026431"/>
                <a:gd name="connsiteX55" fmla="*/ 7727669 w 9148614"/>
                <a:gd name="connsiteY55" fmla="*/ 524778 h 4026431"/>
                <a:gd name="connsiteX56" fmla="*/ 8328762 w 9148614"/>
                <a:gd name="connsiteY56" fmla="*/ 789775 h 4026431"/>
                <a:gd name="connsiteX57" fmla="*/ 8361439 w 9148614"/>
                <a:gd name="connsiteY57" fmla="*/ 805408 h 4026431"/>
                <a:gd name="connsiteX58" fmla="*/ 8393081 w 9148614"/>
                <a:gd name="connsiteY58" fmla="*/ 821887 h 4026431"/>
                <a:gd name="connsiteX59" fmla="*/ 8454669 w 9148614"/>
                <a:gd name="connsiteY59" fmla="*/ 853906 h 4026431"/>
                <a:gd name="connsiteX60" fmla="*/ 8571064 w 9148614"/>
                <a:gd name="connsiteY60" fmla="*/ 914458 h 4026431"/>
                <a:gd name="connsiteX61" fmla="*/ 8625683 w 9148614"/>
                <a:gd name="connsiteY61" fmla="*/ 943180 h 4026431"/>
                <a:gd name="connsiteX62" fmla="*/ 8677195 w 9148614"/>
                <a:gd name="connsiteY62" fmla="*/ 972184 h 4026431"/>
                <a:gd name="connsiteX63" fmla="*/ 8773061 w 9148614"/>
                <a:gd name="connsiteY63" fmla="*/ 1026144 h 4026431"/>
                <a:gd name="connsiteX64" fmla="*/ 8933905 w 9148614"/>
                <a:gd name="connsiteY64" fmla="*/ 1118903 h 4026431"/>
                <a:gd name="connsiteX65" fmla="*/ 9051147 w 9148614"/>
                <a:gd name="connsiteY65" fmla="*/ 1189908 h 4026431"/>
                <a:gd name="connsiteX66" fmla="*/ 9148614 w 9148614"/>
                <a:gd name="connsiteY66" fmla="*/ 1248953 h 4026431"/>
                <a:gd name="connsiteX67" fmla="*/ 9052749 w 9148614"/>
                <a:gd name="connsiteY67" fmla="*/ 1186894 h 4026431"/>
                <a:gd name="connsiteX68" fmla="*/ 8937295 w 9148614"/>
                <a:gd name="connsiteY68" fmla="*/ 1112217 h 4026431"/>
                <a:gd name="connsiteX69" fmla="*/ 8778711 w 9148614"/>
                <a:gd name="connsiteY69" fmla="*/ 1014467 h 4026431"/>
                <a:gd name="connsiteX70" fmla="*/ 8684069 w 9148614"/>
                <a:gd name="connsiteY70" fmla="*/ 957494 h 4026431"/>
                <a:gd name="connsiteX71" fmla="*/ 8633123 w 9148614"/>
                <a:gd name="connsiteY71" fmla="*/ 926888 h 4026431"/>
                <a:gd name="connsiteX72" fmla="*/ 8579068 w 9148614"/>
                <a:gd name="connsiteY72" fmla="*/ 896471 h 4026431"/>
                <a:gd name="connsiteX73" fmla="*/ 8463897 w 9148614"/>
                <a:gd name="connsiteY73" fmla="*/ 832246 h 4026431"/>
                <a:gd name="connsiteX74" fmla="*/ 8402875 w 9148614"/>
                <a:gd name="connsiteY74" fmla="*/ 798251 h 4026431"/>
                <a:gd name="connsiteX75" fmla="*/ 8371516 w 9148614"/>
                <a:gd name="connsiteY75" fmla="*/ 780829 h 4026431"/>
                <a:gd name="connsiteX76" fmla="*/ 8339121 w 9148614"/>
                <a:gd name="connsiteY76" fmla="*/ 764161 h 4026431"/>
                <a:gd name="connsiteX77" fmla="*/ 7741512 w 9148614"/>
                <a:gd name="connsiteY77" fmla="*/ 479953 h 4026431"/>
                <a:gd name="connsiteX78" fmla="*/ 7656287 w 9148614"/>
                <a:gd name="connsiteY78" fmla="*/ 443885 h 4026431"/>
                <a:gd name="connsiteX79" fmla="*/ 7612875 w 9148614"/>
                <a:gd name="connsiteY79" fmla="*/ 425804 h 4026431"/>
                <a:gd name="connsiteX80" fmla="*/ 7568520 w 9148614"/>
                <a:gd name="connsiteY80" fmla="*/ 408948 h 4026431"/>
                <a:gd name="connsiteX81" fmla="*/ 7386111 w 9148614"/>
                <a:gd name="connsiteY81" fmla="*/ 339826 h 4026431"/>
                <a:gd name="connsiteX82" fmla="*/ 6993324 w 9148614"/>
                <a:gd name="connsiteY82" fmla="*/ 214108 h 4026431"/>
                <a:gd name="connsiteX83" fmla="*/ 6106610 w 9148614"/>
                <a:gd name="connsiteY83" fmla="*/ 34712 h 4026431"/>
                <a:gd name="connsiteX84" fmla="*/ 5114519 w 9148614"/>
                <a:gd name="connsiteY84" fmla="*/ 15972 h 4026431"/>
                <a:gd name="connsiteX85" fmla="*/ 5050389 w 9148614"/>
                <a:gd name="connsiteY85" fmla="*/ 21905 h 4026431"/>
                <a:gd name="connsiteX86" fmla="*/ 4986164 w 9148614"/>
                <a:gd name="connsiteY86" fmla="*/ 28874 h 4026431"/>
                <a:gd name="connsiteX87" fmla="*/ 4921751 w 9148614"/>
                <a:gd name="connsiteY87" fmla="*/ 36031 h 4026431"/>
                <a:gd name="connsiteX88" fmla="*/ 4857244 w 9148614"/>
                <a:gd name="connsiteY88" fmla="*/ 44130 h 4026431"/>
                <a:gd name="connsiteX89" fmla="*/ 4728230 w 9148614"/>
                <a:gd name="connsiteY89" fmla="*/ 64000 h 4026431"/>
                <a:gd name="connsiteX90" fmla="*/ 4663440 w 9148614"/>
                <a:gd name="connsiteY90" fmla="*/ 74453 h 4026431"/>
                <a:gd name="connsiteX91" fmla="*/ 4599027 w 9148614"/>
                <a:gd name="connsiteY91" fmla="*/ 87166 h 4026431"/>
                <a:gd name="connsiteX92" fmla="*/ 4469636 w 9148614"/>
                <a:gd name="connsiteY92" fmla="*/ 112968 h 4026431"/>
                <a:gd name="connsiteX93" fmla="*/ 4341093 w 9148614"/>
                <a:gd name="connsiteY93" fmla="*/ 144045 h 4026431"/>
                <a:gd name="connsiteX94" fmla="*/ 4276586 w 9148614"/>
                <a:gd name="connsiteY94" fmla="*/ 159771 h 4026431"/>
                <a:gd name="connsiteX95" fmla="*/ 4212738 w 9148614"/>
                <a:gd name="connsiteY95" fmla="*/ 177664 h 4026431"/>
                <a:gd name="connsiteX96" fmla="*/ 4084854 w 9148614"/>
                <a:gd name="connsiteY96" fmla="*/ 214485 h 4026431"/>
                <a:gd name="connsiteX97" fmla="*/ 3958288 w 9148614"/>
                <a:gd name="connsiteY97" fmla="*/ 255826 h 4026431"/>
                <a:gd name="connsiteX98" fmla="*/ 3894911 w 9148614"/>
                <a:gd name="connsiteY98" fmla="*/ 276920 h 4026431"/>
                <a:gd name="connsiteX99" fmla="*/ 3832382 w 9148614"/>
                <a:gd name="connsiteY99" fmla="*/ 299804 h 4026431"/>
                <a:gd name="connsiteX100" fmla="*/ 3707511 w 9148614"/>
                <a:gd name="connsiteY100" fmla="*/ 346795 h 4026431"/>
                <a:gd name="connsiteX101" fmla="*/ 3584429 w 9148614"/>
                <a:gd name="connsiteY101" fmla="*/ 397836 h 4026431"/>
                <a:gd name="connsiteX102" fmla="*/ 3522936 w 9148614"/>
                <a:gd name="connsiteY102" fmla="*/ 423733 h 4026431"/>
                <a:gd name="connsiteX103" fmla="*/ 3462384 w 9148614"/>
                <a:gd name="connsiteY103" fmla="*/ 451231 h 4026431"/>
                <a:gd name="connsiteX104" fmla="*/ 3341751 w 9148614"/>
                <a:gd name="connsiteY104" fmla="*/ 507262 h 4026431"/>
                <a:gd name="connsiteX105" fmla="*/ 3223472 w 9148614"/>
                <a:gd name="connsiteY105" fmla="*/ 566967 h 4026431"/>
                <a:gd name="connsiteX106" fmla="*/ 3164427 w 9148614"/>
                <a:gd name="connsiteY106" fmla="*/ 597101 h 4026431"/>
                <a:gd name="connsiteX107" fmla="*/ 3106606 w 9148614"/>
                <a:gd name="connsiteY107" fmla="*/ 628743 h 4026431"/>
                <a:gd name="connsiteX108" fmla="*/ 2991340 w 9148614"/>
                <a:gd name="connsiteY108" fmla="*/ 692591 h 4026431"/>
                <a:gd name="connsiteX109" fmla="*/ 2878901 w 9148614"/>
                <a:gd name="connsiteY109" fmla="*/ 759546 h 4026431"/>
                <a:gd name="connsiteX110" fmla="*/ 2822869 w 9148614"/>
                <a:gd name="connsiteY110" fmla="*/ 793259 h 4026431"/>
                <a:gd name="connsiteX111" fmla="*/ 2768155 w 9148614"/>
                <a:gd name="connsiteY111" fmla="*/ 828291 h 4026431"/>
                <a:gd name="connsiteX112" fmla="*/ 2659200 w 9148614"/>
                <a:gd name="connsiteY112" fmla="*/ 898637 h 4026431"/>
                <a:gd name="connsiteX113" fmla="*/ 2448916 w 9148614"/>
                <a:gd name="connsiteY113" fmla="*/ 1045449 h 4026431"/>
                <a:gd name="connsiteX114" fmla="*/ 2346740 w 9148614"/>
                <a:gd name="connsiteY114" fmla="*/ 1120786 h 4026431"/>
                <a:gd name="connsiteX115" fmla="*/ 2247202 w 9148614"/>
                <a:gd name="connsiteY115" fmla="*/ 1197724 h 4026431"/>
                <a:gd name="connsiteX116" fmla="*/ 2150017 w 9148614"/>
                <a:gd name="connsiteY116" fmla="*/ 1275792 h 4026431"/>
                <a:gd name="connsiteX117" fmla="*/ 2102084 w 9148614"/>
                <a:gd name="connsiteY117" fmla="*/ 1315061 h 4026431"/>
                <a:gd name="connsiteX118" fmla="*/ 2078165 w 9148614"/>
                <a:gd name="connsiteY118" fmla="*/ 1334648 h 4026431"/>
                <a:gd name="connsiteX119" fmla="*/ 2054810 w 9148614"/>
                <a:gd name="connsiteY119" fmla="*/ 1354613 h 4026431"/>
                <a:gd name="connsiteX120" fmla="*/ 1962240 w 9148614"/>
                <a:gd name="connsiteY120" fmla="*/ 1434470 h 4026431"/>
                <a:gd name="connsiteX121" fmla="*/ 1916850 w 9148614"/>
                <a:gd name="connsiteY121" fmla="*/ 1474681 h 4026431"/>
                <a:gd name="connsiteX122" fmla="*/ 1872213 w 9148614"/>
                <a:gd name="connsiteY122" fmla="*/ 1515174 h 4026431"/>
                <a:gd name="connsiteX123" fmla="*/ 1698562 w 9148614"/>
                <a:gd name="connsiteY123" fmla="*/ 1677525 h 4026431"/>
                <a:gd name="connsiteX124" fmla="*/ 1615597 w 9148614"/>
                <a:gd name="connsiteY124" fmla="*/ 1759359 h 4026431"/>
                <a:gd name="connsiteX125" fmla="*/ 1534610 w 9148614"/>
                <a:gd name="connsiteY125" fmla="*/ 1841194 h 4026431"/>
                <a:gd name="connsiteX126" fmla="*/ 1455977 w 9148614"/>
                <a:gd name="connsiteY126" fmla="*/ 1923029 h 4026431"/>
                <a:gd name="connsiteX127" fmla="*/ 1379981 w 9148614"/>
                <a:gd name="connsiteY127" fmla="*/ 2004863 h 4026431"/>
                <a:gd name="connsiteX128" fmla="*/ 1234110 w 9148614"/>
                <a:gd name="connsiteY128" fmla="*/ 2167308 h 4026431"/>
                <a:gd name="connsiteX129" fmla="*/ 969961 w 9148614"/>
                <a:gd name="connsiteY129" fmla="*/ 2485888 h 4026431"/>
                <a:gd name="connsiteX130" fmla="*/ 543837 w 9148614"/>
                <a:gd name="connsiteY130" fmla="*/ 3072385 h 4026431"/>
                <a:gd name="connsiteX131" fmla="*/ 245975 w 9148614"/>
                <a:gd name="connsiteY131" fmla="*/ 3551904 h 4026431"/>
                <a:gd name="connsiteX132" fmla="*/ 67238 w 9148614"/>
                <a:gd name="connsiteY132" fmla="*/ 3882538 h 4026431"/>
                <a:gd name="connsiteX133" fmla="*/ 0 w 9148614"/>
                <a:gd name="connsiteY133" fmla="*/ 4026431 h 4026431"/>
                <a:gd name="connsiteX134" fmla="*/ 329033 w 9148614"/>
                <a:gd name="connsiteY134" fmla="*/ 4026431 h 4026431"/>
                <a:gd name="connsiteX135" fmla="*/ 344666 w 9148614"/>
                <a:gd name="connsiteY135" fmla="*/ 3993095 h 402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9148614" h="4026431">
                  <a:moveTo>
                    <a:pt x="345042" y="3992059"/>
                  </a:moveTo>
                  <a:cubicBezTo>
                    <a:pt x="381957" y="3914556"/>
                    <a:pt x="436200" y="3805695"/>
                    <a:pt x="508994" y="3671595"/>
                  </a:cubicBezTo>
                  <a:cubicBezTo>
                    <a:pt x="582165" y="3537872"/>
                    <a:pt x="673511" y="3378629"/>
                    <a:pt x="785480" y="3201588"/>
                  </a:cubicBezTo>
                  <a:cubicBezTo>
                    <a:pt x="897732" y="3024641"/>
                    <a:pt x="1029289" y="2828953"/>
                    <a:pt x="1184106" y="2623660"/>
                  </a:cubicBezTo>
                  <a:cubicBezTo>
                    <a:pt x="1260761" y="2520637"/>
                    <a:pt x="1344479" y="2415825"/>
                    <a:pt x="1432340" y="2308753"/>
                  </a:cubicBezTo>
                  <a:cubicBezTo>
                    <a:pt x="1477260" y="2255829"/>
                    <a:pt x="1521897" y="2201492"/>
                    <a:pt x="1569736" y="2148003"/>
                  </a:cubicBezTo>
                  <a:cubicBezTo>
                    <a:pt x="1593467" y="2121164"/>
                    <a:pt x="1616915" y="2093855"/>
                    <a:pt x="1641400" y="2066922"/>
                  </a:cubicBezTo>
                  <a:cubicBezTo>
                    <a:pt x="1665978" y="2040083"/>
                    <a:pt x="1690745" y="2013056"/>
                    <a:pt x="1715607" y="1985841"/>
                  </a:cubicBezTo>
                  <a:cubicBezTo>
                    <a:pt x="1740279" y="1958531"/>
                    <a:pt x="1766176" y="1931786"/>
                    <a:pt x="1792073" y="1904759"/>
                  </a:cubicBezTo>
                  <a:cubicBezTo>
                    <a:pt x="1818065" y="1877826"/>
                    <a:pt x="1843585" y="1850329"/>
                    <a:pt x="1870424" y="1823584"/>
                  </a:cubicBezTo>
                  <a:cubicBezTo>
                    <a:pt x="1924195" y="1770001"/>
                    <a:pt x="1977778" y="1715476"/>
                    <a:pt x="2034564" y="1662363"/>
                  </a:cubicBezTo>
                  <a:cubicBezTo>
                    <a:pt x="2048595" y="1648991"/>
                    <a:pt x="2062721" y="1635619"/>
                    <a:pt x="2076846" y="1622152"/>
                  </a:cubicBezTo>
                  <a:cubicBezTo>
                    <a:pt x="2090878" y="1608686"/>
                    <a:pt x="2105098" y="1595314"/>
                    <a:pt x="2119788" y="1582224"/>
                  </a:cubicBezTo>
                  <a:cubicBezTo>
                    <a:pt x="2148887" y="1555856"/>
                    <a:pt x="2178080" y="1529394"/>
                    <a:pt x="2207462" y="1502838"/>
                  </a:cubicBezTo>
                  <a:lnTo>
                    <a:pt x="2229498" y="1482968"/>
                  </a:lnTo>
                  <a:lnTo>
                    <a:pt x="2252099" y="1463474"/>
                  </a:lnTo>
                  <a:cubicBezTo>
                    <a:pt x="2267166" y="1450479"/>
                    <a:pt x="2282328" y="1437483"/>
                    <a:pt x="2297489" y="1424393"/>
                  </a:cubicBezTo>
                  <a:cubicBezTo>
                    <a:pt x="2328000" y="1398402"/>
                    <a:pt x="2357853" y="1371846"/>
                    <a:pt x="2389588" y="1346608"/>
                  </a:cubicBezTo>
                  <a:cubicBezTo>
                    <a:pt x="2420947" y="1321088"/>
                    <a:pt x="2452400" y="1295567"/>
                    <a:pt x="2483948" y="1269859"/>
                  </a:cubicBezTo>
                  <a:cubicBezTo>
                    <a:pt x="2515589" y="1244244"/>
                    <a:pt x="2548549" y="1219854"/>
                    <a:pt x="2580944" y="1194710"/>
                  </a:cubicBezTo>
                  <a:cubicBezTo>
                    <a:pt x="2645356" y="1144046"/>
                    <a:pt x="2713630" y="1096678"/>
                    <a:pt x="2780774" y="1047898"/>
                  </a:cubicBezTo>
                  <a:cubicBezTo>
                    <a:pt x="2814958" y="1024073"/>
                    <a:pt x="2849802" y="1001001"/>
                    <a:pt x="2884457" y="977458"/>
                  </a:cubicBezTo>
                  <a:cubicBezTo>
                    <a:pt x="2901784" y="965781"/>
                    <a:pt x="2919111" y="954009"/>
                    <a:pt x="2936533" y="942332"/>
                  </a:cubicBezTo>
                  <a:cubicBezTo>
                    <a:pt x="2954331" y="931032"/>
                    <a:pt x="2972036" y="919825"/>
                    <a:pt x="2989834" y="908525"/>
                  </a:cubicBezTo>
                  <a:cubicBezTo>
                    <a:pt x="3025431" y="886112"/>
                    <a:pt x="3061121" y="863605"/>
                    <a:pt x="3096906" y="841098"/>
                  </a:cubicBezTo>
                  <a:cubicBezTo>
                    <a:pt x="3133445" y="819722"/>
                    <a:pt x="3170077" y="798251"/>
                    <a:pt x="3206710" y="776780"/>
                  </a:cubicBezTo>
                  <a:cubicBezTo>
                    <a:pt x="3225073" y="766138"/>
                    <a:pt x="3243248" y="755214"/>
                    <a:pt x="3261799" y="744856"/>
                  </a:cubicBezTo>
                  <a:cubicBezTo>
                    <a:pt x="3280540" y="734685"/>
                    <a:pt x="3299280" y="724609"/>
                    <a:pt x="3318114" y="714438"/>
                  </a:cubicBezTo>
                  <a:cubicBezTo>
                    <a:pt x="3355688" y="694286"/>
                    <a:pt x="3393074" y="673662"/>
                    <a:pt x="3431025" y="653981"/>
                  </a:cubicBezTo>
                  <a:cubicBezTo>
                    <a:pt x="3469352" y="635052"/>
                    <a:pt x="3507774" y="616030"/>
                    <a:pt x="3546196" y="597007"/>
                  </a:cubicBezTo>
                  <a:cubicBezTo>
                    <a:pt x="3565501" y="587684"/>
                    <a:pt x="3584429" y="577702"/>
                    <a:pt x="3604017" y="568944"/>
                  </a:cubicBezTo>
                  <a:lnTo>
                    <a:pt x="3662780" y="542482"/>
                  </a:lnTo>
                  <a:cubicBezTo>
                    <a:pt x="3702049" y="525061"/>
                    <a:pt x="3740941" y="506886"/>
                    <a:pt x="3780588" y="490217"/>
                  </a:cubicBezTo>
                  <a:cubicBezTo>
                    <a:pt x="3820422" y="474114"/>
                    <a:pt x="3860350" y="458011"/>
                    <a:pt x="3900184" y="441908"/>
                  </a:cubicBezTo>
                  <a:cubicBezTo>
                    <a:pt x="3920243" y="434091"/>
                    <a:pt x="3939830" y="425428"/>
                    <a:pt x="3960171" y="418365"/>
                  </a:cubicBezTo>
                  <a:lnTo>
                    <a:pt x="4020912" y="396517"/>
                  </a:lnTo>
                  <a:cubicBezTo>
                    <a:pt x="4061499" y="382203"/>
                    <a:pt x="4101616" y="367136"/>
                    <a:pt x="4142392" y="353481"/>
                  </a:cubicBezTo>
                  <a:lnTo>
                    <a:pt x="4265286" y="314871"/>
                  </a:lnTo>
                  <a:cubicBezTo>
                    <a:pt x="4285815" y="308562"/>
                    <a:pt x="4306061" y="301781"/>
                    <a:pt x="4326685" y="296037"/>
                  </a:cubicBezTo>
                  <a:lnTo>
                    <a:pt x="4388744" y="279274"/>
                  </a:lnTo>
                  <a:cubicBezTo>
                    <a:pt x="4429990" y="268256"/>
                    <a:pt x="4471331" y="257144"/>
                    <a:pt x="4512578" y="246126"/>
                  </a:cubicBezTo>
                  <a:cubicBezTo>
                    <a:pt x="4554202" y="236803"/>
                    <a:pt x="4595825" y="227386"/>
                    <a:pt x="4637355" y="218063"/>
                  </a:cubicBezTo>
                  <a:lnTo>
                    <a:pt x="4699508" y="204220"/>
                  </a:lnTo>
                  <a:cubicBezTo>
                    <a:pt x="4720225" y="199794"/>
                    <a:pt x="4741225" y="196498"/>
                    <a:pt x="4762037" y="192543"/>
                  </a:cubicBezTo>
                  <a:cubicBezTo>
                    <a:pt x="4803661" y="185103"/>
                    <a:pt x="4845284" y="177570"/>
                    <a:pt x="4886814" y="170130"/>
                  </a:cubicBezTo>
                  <a:cubicBezTo>
                    <a:pt x="4907437" y="166081"/>
                    <a:pt x="4928437" y="163632"/>
                    <a:pt x="4949249" y="160713"/>
                  </a:cubicBezTo>
                  <a:cubicBezTo>
                    <a:pt x="4970061" y="157888"/>
                    <a:pt x="4990873" y="155063"/>
                    <a:pt x="5011685" y="152238"/>
                  </a:cubicBezTo>
                  <a:cubicBezTo>
                    <a:pt x="5032402" y="149413"/>
                    <a:pt x="5053214" y="146682"/>
                    <a:pt x="5073932" y="143857"/>
                  </a:cubicBezTo>
                  <a:cubicBezTo>
                    <a:pt x="5094649" y="141031"/>
                    <a:pt x="5115273" y="138018"/>
                    <a:pt x="5136084" y="136511"/>
                  </a:cubicBezTo>
                  <a:cubicBezTo>
                    <a:pt x="5467943" y="101385"/>
                    <a:pt x="5794528" y="101762"/>
                    <a:pt x="6104726" y="129919"/>
                  </a:cubicBezTo>
                  <a:cubicBezTo>
                    <a:pt x="6415114" y="157794"/>
                    <a:pt x="6709022" y="213072"/>
                    <a:pt x="6980799" y="282759"/>
                  </a:cubicBezTo>
                  <a:cubicBezTo>
                    <a:pt x="7117064" y="316095"/>
                    <a:pt x="7246832" y="357436"/>
                    <a:pt x="7371985" y="396046"/>
                  </a:cubicBezTo>
                  <a:cubicBezTo>
                    <a:pt x="7433856" y="417517"/>
                    <a:pt x="7494596" y="438612"/>
                    <a:pt x="7554301" y="459329"/>
                  </a:cubicBezTo>
                  <a:cubicBezTo>
                    <a:pt x="7569179" y="464509"/>
                    <a:pt x="7583964" y="469688"/>
                    <a:pt x="7598749" y="474773"/>
                  </a:cubicBezTo>
                  <a:cubicBezTo>
                    <a:pt x="7613534" y="479859"/>
                    <a:pt x="7627848" y="485980"/>
                    <a:pt x="7642256" y="491442"/>
                  </a:cubicBezTo>
                  <a:cubicBezTo>
                    <a:pt x="7670978" y="502648"/>
                    <a:pt x="7699512" y="513760"/>
                    <a:pt x="7727669" y="524778"/>
                  </a:cubicBezTo>
                  <a:cubicBezTo>
                    <a:pt x="7953491" y="611133"/>
                    <a:pt x="8153322" y="705115"/>
                    <a:pt x="8328762" y="789775"/>
                  </a:cubicBezTo>
                  <a:cubicBezTo>
                    <a:pt x="8339780" y="795049"/>
                    <a:pt x="8350610" y="800228"/>
                    <a:pt x="8361439" y="805408"/>
                  </a:cubicBezTo>
                  <a:cubicBezTo>
                    <a:pt x="8372081" y="810964"/>
                    <a:pt x="8382628" y="816426"/>
                    <a:pt x="8393081" y="821887"/>
                  </a:cubicBezTo>
                  <a:cubicBezTo>
                    <a:pt x="8413987" y="832717"/>
                    <a:pt x="8434516" y="843453"/>
                    <a:pt x="8454669" y="853906"/>
                  </a:cubicBezTo>
                  <a:cubicBezTo>
                    <a:pt x="8494974" y="874812"/>
                    <a:pt x="8533772" y="895058"/>
                    <a:pt x="8571064" y="914458"/>
                  </a:cubicBezTo>
                  <a:cubicBezTo>
                    <a:pt x="8589616" y="924251"/>
                    <a:pt x="8608073" y="933480"/>
                    <a:pt x="8625683" y="943180"/>
                  </a:cubicBezTo>
                  <a:cubicBezTo>
                    <a:pt x="8643199" y="953068"/>
                    <a:pt x="8660432" y="962767"/>
                    <a:pt x="8677195" y="972184"/>
                  </a:cubicBezTo>
                  <a:cubicBezTo>
                    <a:pt x="8710720" y="991019"/>
                    <a:pt x="8742737" y="1009099"/>
                    <a:pt x="8773061" y="1026144"/>
                  </a:cubicBezTo>
                  <a:cubicBezTo>
                    <a:pt x="8833707" y="1060328"/>
                    <a:pt x="8888044" y="1090181"/>
                    <a:pt x="8933905" y="1118903"/>
                  </a:cubicBezTo>
                  <a:cubicBezTo>
                    <a:pt x="8980048" y="1146872"/>
                    <a:pt x="9019317" y="1170603"/>
                    <a:pt x="9051147" y="1189908"/>
                  </a:cubicBezTo>
                  <a:cubicBezTo>
                    <a:pt x="9114713" y="1228424"/>
                    <a:pt x="9148614" y="1248953"/>
                    <a:pt x="9148614" y="1248953"/>
                  </a:cubicBezTo>
                  <a:cubicBezTo>
                    <a:pt x="9148614" y="1248953"/>
                    <a:pt x="9115278" y="1227388"/>
                    <a:pt x="9052749" y="1186894"/>
                  </a:cubicBezTo>
                  <a:cubicBezTo>
                    <a:pt x="9021389" y="1166647"/>
                    <a:pt x="8982685" y="1141598"/>
                    <a:pt x="8937295" y="1112217"/>
                  </a:cubicBezTo>
                  <a:cubicBezTo>
                    <a:pt x="8892093" y="1082082"/>
                    <a:pt x="8838510" y="1050535"/>
                    <a:pt x="8778711" y="1014467"/>
                  </a:cubicBezTo>
                  <a:cubicBezTo>
                    <a:pt x="8748764" y="996386"/>
                    <a:pt x="8717217" y="977458"/>
                    <a:pt x="8684069" y="957494"/>
                  </a:cubicBezTo>
                  <a:cubicBezTo>
                    <a:pt x="8667495" y="947512"/>
                    <a:pt x="8650544" y="937341"/>
                    <a:pt x="8633123" y="926888"/>
                  </a:cubicBezTo>
                  <a:cubicBezTo>
                    <a:pt x="8615701" y="916624"/>
                    <a:pt x="8597526" y="906830"/>
                    <a:pt x="8579068" y="896471"/>
                  </a:cubicBezTo>
                  <a:cubicBezTo>
                    <a:pt x="8542153" y="875847"/>
                    <a:pt x="8503731" y="854471"/>
                    <a:pt x="8463897" y="832246"/>
                  </a:cubicBezTo>
                  <a:cubicBezTo>
                    <a:pt x="8443933" y="821134"/>
                    <a:pt x="8423592" y="809739"/>
                    <a:pt x="8402875" y="798251"/>
                  </a:cubicBezTo>
                  <a:cubicBezTo>
                    <a:pt x="8392516" y="792506"/>
                    <a:pt x="8382063" y="786668"/>
                    <a:pt x="8371516" y="780829"/>
                  </a:cubicBezTo>
                  <a:cubicBezTo>
                    <a:pt x="8360780" y="775367"/>
                    <a:pt x="8350045" y="769811"/>
                    <a:pt x="8339121" y="764161"/>
                  </a:cubicBezTo>
                  <a:cubicBezTo>
                    <a:pt x="8165282" y="673945"/>
                    <a:pt x="7966769" y="573559"/>
                    <a:pt x="7741512" y="479953"/>
                  </a:cubicBezTo>
                  <a:cubicBezTo>
                    <a:pt x="7713355" y="468087"/>
                    <a:pt x="7685010" y="456033"/>
                    <a:pt x="7656287" y="443885"/>
                  </a:cubicBezTo>
                  <a:cubicBezTo>
                    <a:pt x="7641879" y="437952"/>
                    <a:pt x="7627565" y="431361"/>
                    <a:pt x="7612875" y="425804"/>
                  </a:cubicBezTo>
                  <a:cubicBezTo>
                    <a:pt x="7598184" y="420248"/>
                    <a:pt x="7583305" y="414598"/>
                    <a:pt x="7568520" y="408948"/>
                  </a:cubicBezTo>
                  <a:cubicBezTo>
                    <a:pt x="7508816" y="386347"/>
                    <a:pt x="7447981" y="363275"/>
                    <a:pt x="7386111" y="339826"/>
                  </a:cubicBezTo>
                  <a:cubicBezTo>
                    <a:pt x="7260675" y="297261"/>
                    <a:pt x="7130531" y="251682"/>
                    <a:pt x="6993324" y="214108"/>
                  </a:cubicBezTo>
                  <a:cubicBezTo>
                    <a:pt x="6719851" y="135946"/>
                    <a:pt x="6422553" y="71533"/>
                    <a:pt x="6106610" y="34712"/>
                  </a:cubicBezTo>
                  <a:cubicBezTo>
                    <a:pt x="5790855" y="-2391"/>
                    <a:pt x="5456454" y="-11526"/>
                    <a:pt x="5114519" y="15972"/>
                  </a:cubicBezTo>
                  <a:cubicBezTo>
                    <a:pt x="5093048" y="17102"/>
                    <a:pt x="5071766" y="19551"/>
                    <a:pt x="5050389" y="21905"/>
                  </a:cubicBezTo>
                  <a:cubicBezTo>
                    <a:pt x="5029012" y="24259"/>
                    <a:pt x="5007635" y="26614"/>
                    <a:pt x="4986164" y="28874"/>
                  </a:cubicBezTo>
                  <a:cubicBezTo>
                    <a:pt x="4964693" y="31228"/>
                    <a:pt x="4943222" y="33582"/>
                    <a:pt x="4921751" y="36031"/>
                  </a:cubicBezTo>
                  <a:cubicBezTo>
                    <a:pt x="4900280" y="38479"/>
                    <a:pt x="4878621" y="40457"/>
                    <a:pt x="4857244" y="44130"/>
                  </a:cubicBezTo>
                  <a:cubicBezTo>
                    <a:pt x="4814302" y="50721"/>
                    <a:pt x="4771266" y="57313"/>
                    <a:pt x="4728230" y="64000"/>
                  </a:cubicBezTo>
                  <a:cubicBezTo>
                    <a:pt x="4706665" y="67484"/>
                    <a:pt x="4684911" y="70403"/>
                    <a:pt x="4663440" y="74453"/>
                  </a:cubicBezTo>
                  <a:lnTo>
                    <a:pt x="4599027" y="87166"/>
                  </a:lnTo>
                  <a:cubicBezTo>
                    <a:pt x="4555897" y="95735"/>
                    <a:pt x="4512861" y="104399"/>
                    <a:pt x="4469636" y="112968"/>
                  </a:cubicBezTo>
                  <a:cubicBezTo>
                    <a:pt x="4426789" y="123327"/>
                    <a:pt x="4383941" y="133686"/>
                    <a:pt x="4341093" y="144045"/>
                  </a:cubicBezTo>
                  <a:lnTo>
                    <a:pt x="4276586" y="159771"/>
                  </a:lnTo>
                  <a:cubicBezTo>
                    <a:pt x="4255115" y="165233"/>
                    <a:pt x="4234021" y="171731"/>
                    <a:pt x="4212738" y="177664"/>
                  </a:cubicBezTo>
                  <a:lnTo>
                    <a:pt x="4084854" y="214485"/>
                  </a:lnTo>
                  <a:cubicBezTo>
                    <a:pt x="4042383" y="227480"/>
                    <a:pt x="4000571" y="241983"/>
                    <a:pt x="3958288" y="255826"/>
                  </a:cubicBezTo>
                  <a:lnTo>
                    <a:pt x="3894911" y="276920"/>
                  </a:lnTo>
                  <a:cubicBezTo>
                    <a:pt x="3873722" y="283795"/>
                    <a:pt x="3853193" y="292176"/>
                    <a:pt x="3832382" y="299804"/>
                  </a:cubicBezTo>
                  <a:cubicBezTo>
                    <a:pt x="3790758" y="315436"/>
                    <a:pt x="3749134" y="331163"/>
                    <a:pt x="3707511" y="346795"/>
                  </a:cubicBezTo>
                  <a:cubicBezTo>
                    <a:pt x="3666076" y="362992"/>
                    <a:pt x="3625488" y="380791"/>
                    <a:pt x="3584429" y="397836"/>
                  </a:cubicBezTo>
                  <a:lnTo>
                    <a:pt x="3522936" y="423733"/>
                  </a:lnTo>
                  <a:cubicBezTo>
                    <a:pt x="3502406" y="432302"/>
                    <a:pt x="3482630" y="442096"/>
                    <a:pt x="3462384" y="451231"/>
                  </a:cubicBezTo>
                  <a:cubicBezTo>
                    <a:pt x="3422173" y="469971"/>
                    <a:pt x="3381962" y="488616"/>
                    <a:pt x="3341751" y="507262"/>
                  </a:cubicBezTo>
                  <a:cubicBezTo>
                    <a:pt x="3302011" y="526662"/>
                    <a:pt x="3262930" y="547002"/>
                    <a:pt x="3223472" y="566967"/>
                  </a:cubicBezTo>
                  <a:cubicBezTo>
                    <a:pt x="3203790" y="577043"/>
                    <a:pt x="3184108" y="587025"/>
                    <a:pt x="3164427" y="597101"/>
                  </a:cubicBezTo>
                  <a:cubicBezTo>
                    <a:pt x="3145028" y="607460"/>
                    <a:pt x="3125911" y="618196"/>
                    <a:pt x="3106606" y="628743"/>
                  </a:cubicBezTo>
                  <a:cubicBezTo>
                    <a:pt x="3068090" y="650025"/>
                    <a:pt x="3029668" y="671308"/>
                    <a:pt x="2991340" y="692591"/>
                  </a:cubicBezTo>
                  <a:cubicBezTo>
                    <a:pt x="2953766" y="715003"/>
                    <a:pt x="2916286" y="737322"/>
                    <a:pt x="2878901" y="759546"/>
                  </a:cubicBezTo>
                  <a:cubicBezTo>
                    <a:pt x="2860160" y="770753"/>
                    <a:pt x="2841515" y="782053"/>
                    <a:pt x="2822869" y="793259"/>
                  </a:cubicBezTo>
                  <a:cubicBezTo>
                    <a:pt x="2804600" y="804937"/>
                    <a:pt x="2786330" y="816614"/>
                    <a:pt x="2768155" y="828291"/>
                  </a:cubicBezTo>
                  <a:cubicBezTo>
                    <a:pt x="2731805" y="851740"/>
                    <a:pt x="2695079" y="874812"/>
                    <a:pt x="2659200" y="898637"/>
                  </a:cubicBezTo>
                  <a:cubicBezTo>
                    <a:pt x="2588571" y="947323"/>
                    <a:pt x="2516719" y="994785"/>
                    <a:pt x="2448916" y="1045449"/>
                  </a:cubicBezTo>
                  <a:cubicBezTo>
                    <a:pt x="2414826" y="1070593"/>
                    <a:pt x="2380077" y="1095172"/>
                    <a:pt x="2346740" y="1120786"/>
                  </a:cubicBezTo>
                  <a:cubicBezTo>
                    <a:pt x="2313404" y="1146495"/>
                    <a:pt x="2280256" y="1172204"/>
                    <a:pt x="2247202" y="1197724"/>
                  </a:cubicBezTo>
                  <a:cubicBezTo>
                    <a:pt x="2213771" y="1223056"/>
                    <a:pt x="2182224" y="1249800"/>
                    <a:pt x="2150017" y="1275792"/>
                  </a:cubicBezTo>
                  <a:cubicBezTo>
                    <a:pt x="2134008" y="1288881"/>
                    <a:pt x="2117999" y="1301971"/>
                    <a:pt x="2102084" y="1315061"/>
                  </a:cubicBezTo>
                  <a:lnTo>
                    <a:pt x="2078165" y="1334648"/>
                  </a:lnTo>
                  <a:lnTo>
                    <a:pt x="2054810" y="1354613"/>
                  </a:lnTo>
                  <a:cubicBezTo>
                    <a:pt x="2023828" y="1381357"/>
                    <a:pt x="1992940" y="1408008"/>
                    <a:pt x="1962240" y="1434470"/>
                  </a:cubicBezTo>
                  <a:cubicBezTo>
                    <a:pt x="1946702" y="1447654"/>
                    <a:pt x="1931729" y="1461120"/>
                    <a:pt x="1916850" y="1474681"/>
                  </a:cubicBezTo>
                  <a:cubicBezTo>
                    <a:pt x="1901971" y="1488241"/>
                    <a:pt x="1886998" y="1501708"/>
                    <a:pt x="1872213" y="1515174"/>
                  </a:cubicBezTo>
                  <a:cubicBezTo>
                    <a:pt x="1812226" y="1568663"/>
                    <a:pt x="1755441" y="1623565"/>
                    <a:pt x="1698562" y="1677525"/>
                  </a:cubicBezTo>
                  <a:cubicBezTo>
                    <a:pt x="1670122" y="1704552"/>
                    <a:pt x="1643095" y="1732238"/>
                    <a:pt x="1615597" y="1759359"/>
                  </a:cubicBezTo>
                  <a:cubicBezTo>
                    <a:pt x="1588287" y="1786669"/>
                    <a:pt x="1560789" y="1813602"/>
                    <a:pt x="1534610" y="1841194"/>
                  </a:cubicBezTo>
                  <a:cubicBezTo>
                    <a:pt x="1508242" y="1868692"/>
                    <a:pt x="1481968" y="1895907"/>
                    <a:pt x="1455977" y="1923029"/>
                  </a:cubicBezTo>
                  <a:cubicBezTo>
                    <a:pt x="1430080" y="1950244"/>
                    <a:pt x="1405125" y="1977742"/>
                    <a:pt x="1379981" y="2004863"/>
                  </a:cubicBezTo>
                  <a:cubicBezTo>
                    <a:pt x="1329317" y="2058917"/>
                    <a:pt x="1281855" y="2113819"/>
                    <a:pt x="1234110" y="2167308"/>
                  </a:cubicBezTo>
                  <a:cubicBezTo>
                    <a:pt x="1140693" y="2275511"/>
                    <a:pt x="1051607" y="2381547"/>
                    <a:pt x="969961" y="2485888"/>
                  </a:cubicBezTo>
                  <a:cubicBezTo>
                    <a:pt x="804973" y="2693818"/>
                    <a:pt x="664282" y="2892424"/>
                    <a:pt x="543837" y="3072385"/>
                  </a:cubicBezTo>
                  <a:cubicBezTo>
                    <a:pt x="423675" y="3252534"/>
                    <a:pt x="325172" y="3414885"/>
                    <a:pt x="245975" y="3551904"/>
                  </a:cubicBezTo>
                  <a:cubicBezTo>
                    <a:pt x="167153" y="3689299"/>
                    <a:pt x="107826" y="3801645"/>
                    <a:pt x="67238" y="3882538"/>
                  </a:cubicBezTo>
                  <a:cubicBezTo>
                    <a:pt x="26650" y="3963713"/>
                    <a:pt x="4144" y="4014566"/>
                    <a:pt x="0" y="4026431"/>
                  </a:cubicBezTo>
                  <a:lnTo>
                    <a:pt x="329033" y="4026431"/>
                  </a:lnTo>
                  <a:cubicBezTo>
                    <a:pt x="333836" y="4015978"/>
                    <a:pt x="339015" y="4004960"/>
                    <a:pt x="344666" y="3993095"/>
                  </a:cubicBezTo>
                  <a:close/>
                </a:path>
              </a:pathLst>
            </a:custGeom>
            <a:solidFill>
              <a:srgbClr val="ED1C24"/>
            </a:solidFill>
            <a:ln w="9417"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B6C2C4AF-F652-155C-3D0B-A8B463F9B9F3}"/>
                </a:ext>
              </a:extLst>
            </p:cNvPr>
            <p:cNvSpPr/>
            <p:nvPr/>
          </p:nvSpPr>
          <p:spPr>
            <a:xfrm flipH="1">
              <a:off x="-4802" y="666179"/>
              <a:ext cx="8819392" cy="3915931"/>
            </a:xfrm>
            <a:custGeom>
              <a:avLst/>
              <a:gdLst>
                <a:gd name="connsiteX0" fmla="*/ 8604495 w 8819392"/>
                <a:gd name="connsiteY0" fmla="*/ 1009439 h 3915931"/>
                <a:gd name="connsiteX1" fmla="*/ 8443650 w 8819392"/>
                <a:gd name="connsiteY1" fmla="*/ 916681 h 3915931"/>
                <a:gd name="connsiteX2" fmla="*/ 8347785 w 8819392"/>
                <a:gd name="connsiteY2" fmla="*/ 862721 h 3915931"/>
                <a:gd name="connsiteX3" fmla="*/ 8296273 w 8819392"/>
                <a:gd name="connsiteY3" fmla="*/ 833716 h 3915931"/>
                <a:gd name="connsiteX4" fmla="*/ 8241654 w 8819392"/>
                <a:gd name="connsiteY4" fmla="*/ 804994 h 3915931"/>
                <a:gd name="connsiteX5" fmla="*/ 8125259 w 8819392"/>
                <a:gd name="connsiteY5" fmla="*/ 744442 h 3915931"/>
                <a:gd name="connsiteX6" fmla="*/ 8063671 w 8819392"/>
                <a:gd name="connsiteY6" fmla="*/ 712424 h 3915931"/>
                <a:gd name="connsiteX7" fmla="*/ 8032030 w 8819392"/>
                <a:gd name="connsiteY7" fmla="*/ 695944 h 3915931"/>
                <a:gd name="connsiteX8" fmla="*/ 7999352 w 8819392"/>
                <a:gd name="connsiteY8" fmla="*/ 680311 h 3915931"/>
                <a:gd name="connsiteX9" fmla="*/ 7398259 w 8819392"/>
                <a:gd name="connsiteY9" fmla="*/ 415314 h 3915931"/>
                <a:gd name="connsiteX10" fmla="*/ 7312846 w 8819392"/>
                <a:gd name="connsiteY10" fmla="*/ 381978 h 3915931"/>
                <a:gd name="connsiteX11" fmla="*/ 7269339 w 8819392"/>
                <a:gd name="connsiteY11" fmla="*/ 365310 h 3915931"/>
                <a:gd name="connsiteX12" fmla="*/ 7224890 w 8819392"/>
                <a:gd name="connsiteY12" fmla="*/ 349866 h 3915931"/>
                <a:gd name="connsiteX13" fmla="*/ 7042575 w 8819392"/>
                <a:gd name="connsiteY13" fmla="*/ 286583 h 3915931"/>
                <a:gd name="connsiteX14" fmla="*/ 6651389 w 8819392"/>
                <a:gd name="connsiteY14" fmla="*/ 173295 h 3915931"/>
                <a:gd name="connsiteX15" fmla="*/ 5775317 w 8819392"/>
                <a:gd name="connsiteY15" fmla="*/ 20455 h 3915931"/>
                <a:gd name="connsiteX16" fmla="*/ 4806675 w 8819392"/>
                <a:gd name="connsiteY16" fmla="*/ 27047 h 3915931"/>
                <a:gd name="connsiteX17" fmla="*/ 4744521 w 8819392"/>
                <a:gd name="connsiteY17" fmla="*/ 34393 h 3915931"/>
                <a:gd name="connsiteX18" fmla="*/ 4682274 w 8819392"/>
                <a:gd name="connsiteY18" fmla="*/ 42774 h 3915931"/>
                <a:gd name="connsiteX19" fmla="*/ 4619839 w 8819392"/>
                <a:gd name="connsiteY19" fmla="*/ 51249 h 3915931"/>
                <a:gd name="connsiteX20" fmla="*/ 4557404 w 8819392"/>
                <a:gd name="connsiteY20" fmla="*/ 60666 h 3915931"/>
                <a:gd name="connsiteX21" fmla="*/ 4432627 w 8819392"/>
                <a:gd name="connsiteY21" fmla="*/ 83079 h 3915931"/>
                <a:gd name="connsiteX22" fmla="*/ 4370098 w 8819392"/>
                <a:gd name="connsiteY22" fmla="*/ 94756 h 3915931"/>
                <a:gd name="connsiteX23" fmla="*/ 4307945 w 8819392"/>
                <a:gd name="connsiteY23" fmla="*/ 108600 h 3915931"/>
                <a:gd name="connsiteX24" fmla="*/ 4183168 w 8819392"/>
                <a:gd name="connsiteY24" fmla="*/ 136662 h 3915931"/>
                <a:gd name="connsiteX25" fmla="*/ 4059334 w 8819392"/>
                <a:gd name="connsiteY25" fmla="*/ 169811 h 3915931"/>
                <a:gd name="connsiteX26" fmla="*/ 3997275 w 8819392"/>
                <a:gd name="connsiteY26" fmla="*/ 186573 h 3915931"/>
                <a:gd name="connsiteX27" fmla="*/ 3935875 w 8819392"/>
                <a:gd name="connsiteY27" fmla="*/ 205407 h 3915931"/>
                <a:gd name="connsiteX28" fmla="*/ 3812982 w 8819392"/>
                <a:gd name="connsiteY28" fmla="*/ 244017 h 3915931"/>
                <a:gd name="connsiteX29" fmla="*/ 3691502 w 8819392"/>
                <a:gd name="connsiteY29" fmla="*/ 287053 h 3915931"/>
                <a:gd name="connsiteX30" fmla="*/ 3630761 w 8819392"/>
                <a:gd name="connsiteY30" fmla="*/ 308901 h 3915931"/>
                <a:gd name="connsiteX31" fmla="*/ 3570775 w 8819392"/>
                <a:gd name="connsiteY31" fmla="*/ 332444 h 3915931"/>
                <a:gd name="connsiteX32" fmla="*/ 3451177 w 8819392"/>
                <a:gd name="connsiteY32" fmla="*/ 380754 h 3915931"/>
                <a:gd name="connsiteX33" fmla="*/ 3333370 w 8819392"/>
                <a:gd name="connsiteY33" fmla="*/ 433018 h 3915931"/>
                <a:gd name="connsiteX34" fmla="*/ 3274607 w 8819392"/>
                <a:gd name="connsiteY34" fmla="*/ 459480 h 3915931"/>
                <a:gd name="connsiteX35" fmla="*/ 3216786 w 8819392"/>
                <a:gd name="connsiteY35" fmla="*/ 487543 h 3915931"/>
                <a:gd name="connsiteX36" fmla="*/ 3101615 w 8819392"/>
                <a:gd name="connsiteY36" fmla="*/ 544517 h 3915931"/>
                <a:gd name="connsiteX37" fmla="*/ 2988704 w 8819392"/>
                <a:gd name="connsiteY37" fmla="*/ 604975 h 3915931"/>
                <a:gd name="connsiteX38" fmla="*/ 2932390 w 8819392"/>
                <a:gd name="connsiteY38" fmla="*/ 635392 h 3915931"/>
                <a:gd name="connsiteX39" fmla="*/ 2877299 w 8819392"/>
                <a:gd name="connsiteY39" fmla="*/ 667316 h 3915931"/>
                <a:gd name="connsiteX40" fmla="*/ 2767496 w 8819392"/>
                <a:gd name="connsiteY40" fmla="*/ 731635 h 3915931"/>
                <a:gd name="connsiteX41" fmla="*/ 2660424 w 8819392"/>
                <a:gd name="connsiteY41" fmla="*/ 799061 h 3915931"/>
                <a:gd name="connsiteX42" fmla="*/ 2607123 w 8819392"/>
                <a:gd name="connsiteY42" fmla="*/ 832868 h 3915931"/>
                <a:gd name="connsiteX43" fmla="*/ 2555046 w 8819392"/>
                <a:gd name="connsiteY43" fmla="*/ 867994 h 3915931"/>
                <a:gd name="connsiteX44" fmla="*/ 2451364 w 8819392"/>
                <a:gd name="connsiteY44" fmla="*/ 938434 h 3915931"/>
                <a:gd name="connsiteX45" fmla="*/ 2251534 w 8819392"/>
                <a:gd name="connsiteY45" fmla="*/ 1085247 h 3915931"/>
                <a:gd name="connsiteX46" fmla="*/ 2154537 w 8819392"/>
                <a:gd name="connsiteY46" fmla="*/ 1160395 h 3915931"/>
                <a:gd name="connsiteX47" fmla="*/ 2060178 w 8819392"/>
                <a:gd name="connsiteY47" fmla="*/ 1237144 h 3915931"/>
                <a:gd name="connsiteX48" fmla="*/ 1968079 w 8819392"/>
                <a:gd name="connsiteY48" fmla="*/ 1314930 h 3915931"/>
                <a:gd name="connsiteX49" fmla="*/ 1922688 w 8819392"/>
                <a:gd name="connsiteY49" fmla="*/ 1354010 h 3915931"/>
                <a:gd name="connsiteX50" fmla="*/ 1900087 w 8819392"/>
                <a:gd name="connsiteY50" fmla="*/ 1373504 h 3915931"/>
                <a:gd name="connsiteX51" fmla="*/ 1878052 w 8819392"/>
                <a:gd name="connsiteY51" fmla="*/ 1393374 h 3915931"/>
                <a:gd name="connsiteX52" fmla="*/ 1790378 w 8819392"/>
                <a:gd name="connsiteY52" fmla="*/ 1472760 h 3915931"/>
                <a:gd name="connsiteX53" fmla="*/ 1747436 w 8819392"/>
                <a:gd name="connsiteY53" fmla="*/ 1512689 h 3915931"/>
                <a:gd name="connsiteX54" fmla="*/ 1705154 w 8819392"/>
                <a:gd name="connsiteY54" fmla="*/ 1552900 h 3915931"/>
                <a:gd name="connsiteX55" fmla="*/ 1541014 w 8819392"/>
                <a:gd name="connsiteY55" fmla="*/ 1714120 h 3915931"/>
                <a:gd name="connsiteX56" fmla="*/ 1462663 w 8819392"/>
                <a:gd name="connsiteY56" fmla="*/ 1795296 h 3915931"/>
                <a:gd name="connsiteX57" fmla="*/ 1386196 w 8819392"/>
                <a:gd name="connsiteY57" fmla="*/ 1876377 h 3915931"/>
                <a:gd name="connsiteX58" fmla="*/ 1311990 w 8819392"/>
                <a:gd name="connsiteY58" fmla="*/ 1957458 h 3915931"/>
                <a:gd name="connsiteX59" fmla="*/ 1240326 w 8819392"/>
                <a:gd name="connsiteY59" fmla="*/ 2038539 h 3915931"/>
                <a:gd name="connsiteX60" fmla="*/ 1102930 w 8819392"/>
                <a:gd name="connsiteY60" fmla="*/ 2199289 h 3915931"/>
                <a:gd name="connsiteX61" fmla="*/ 854696 w 8819392"/>
                <a:gd name="connsiteY61" fmla="*/ 2514197 h 3915931"/>
                <a:gd name="connsiteX62" fmla="*/ 456070 w 8819392"/>
                <a:gd name="connsiteY62" fmla="*/ 3092124 h 3915931"/>
                <a:gd name="connsiteX63" fmla="*/ 179584 w 8819392"/>
                <a:gd name="connsiteY63" fmla="*/ 3562131 h 3915931"/>
                <a:gd name="connsiteX64" fmla="*/ 15632 w 8819392"/>
                <a:gd name="connsiteY64" fmla="*/ 3882595 h 3915931"/>
                <a:gd name="connsiteX65" fmla="*/ 0 w 8819392"/>
                <a:gd name="connsiteY65" fmla="*/ 3915932 h 3915931"/>
                <a:gd name="connsiteX66" fmla="*/ 328374 w 8819392"/>
                <a:gd name="connsiteY66" fmla="*/ 3915932 h 3915931"/>
                <a:gd name="connsiteX67" fmla="*/ 442321 w 8819392"/>
                <a:gd name="connsiteY67" fmla="*/ 3682858 h 3915931"/>
                <a:gd name="connsiteX68" fmla="*/ 697430 w 8819392"/>
                <a:gd name="connsiteY68" fmla="*/ 3222268 h 3915931"/>
                <a:gd name="connsiteX69" fmla="*/ 1068558 w 8819392"/>
                <a:gd name="connsiteY69" fmla="*/ 2652816 h 3915931"/>
                <a:gd name="connsiteX70" fmla="*/ 1300878 w 8819392"/>
                <a:gd name="connsiteY70" fmla="*/ 2341676 h 3915931"/>
                <a:gd name="connsiteX71" fmla="*/ 1429704 w 8819392"/>
                <a:gd name="connsiteY71" fmla="*/ 2182527 h 3915931"/>
                <a:gd name="connsiteX72" fmla="*/ 1497036 w 8819392"/>
                <a:gd name="connsiteY72" fmla="*/ 2102199 h 3915931"/>
                <a:gd name="connsiteX73" fmla="*/ 1566816 w 8819392"/>
                <a:gd name="connsiteY73" fmla="*/ 2021965 h 3915931"/>
                <a:gd name="connsiteX74" fmla="*/ 1638669 w 8819392"/>
                <a:gd name="connsiteY74" fmla="*/ 1941543 h 3915931"/>
                <a:gd name="connsiteX75" fmla="*/ 1712405 w 8819392"/>
                <a:gd name="connsiteY75" fmla="*/ 1861027 h 3915931"/>
                <a:gd name="connsiteX76" fmla="*/ 1867128 w 8819392"/>
                <a:gd name="connsiteY76" fmla="*/ 1701030 h 3915931"/>
                <a:gd name="connsiteX77" fmla="*/ 1906962 w 8819392"/>
                <a:gd name="connsiteY77" fmla="*/ 1661102 h 3915931"/>
                <a:gd name="connsiteX78" fmla="*/ 1947455 w 8819392"/>
                <a:gd name="connsiteY78" fmla="*/ 1621362 h 3915931"/>
                <a:gd name="connsiteX79" fmla="*/ 2030232 w 8819392"/>
                <a:gd name="connsiteY79" fmla="*/ 1542447 h 3915931"/>
                <a:gd name="connsiteX80" fmla="*/ 2072420 w 8819392"/>
                <a:gd name="connsiteY80" fmla="*/ 1503271 h 3915931"/>
                <a:gd name="connsiteX81" fmla="*/ 2115362 w 8819392"/>
                <a:gd name="connsiteY81" fmla="*/ 1464379 h 3915931"/>
                <a:gd name="connsiteX82" fmla="*/ 2202376 w 8819392"/>
                <a:gd name="connsiteY82" fmla="*/ 1386876 h 3915931"/>
                <a:gd name="connsiteX83" fmla="*/ 2291650 w 8819392"/>
                <a:gd name="connsiteY83" fmla="*/ 1310315 h 3915931"/>
                <a:gd name="connsiteX84" fmla="*/ 2383467 w 8819392"/>
                <a:gd name="connsiteY84" fmla="*/ 1235261 h 3915931"/>
                <a:gd name="connsiteX85" fmla="*/ 2572751 w 8819392"/>
                <a:gd name="connsiteY85" fmla="*/ 1088354 h 3915931"/>
                <a:gd name="connsiteX86" fmla="*/ 2671065 w 8819392"/>
                <a:gd name="connsiteY86" fmla="*/ 1017726 h 3915931"/>
                <a:gd name="connsiteX87" fmla="*/ 2720505 w 8819392"/>
                <a:gd name="connsiteY87" fmla="*/ 982506 h 3915931"/>
                <a:gd name="connsiteX88" fmla="*/ 2771169 w 8819392"/>
                <a:gd name="connsiteY88" fmla="*/ 948510 h 3915931"/>
                <a:gd name="connsiteX89" fmla="*/ 2872873 w 8819392"/>
                <a:gd name="connsiteY89" fmla="*/ 880707 h 3915931"/>
                <a:gd name="connsiteX90" fmla="*/ 2977309 w 8819392"/>
                <a:gd name="connsiteY90" fmla="*/ 815918 h 3915931"/>
                <a:gd name="connsiteX91" fmla="*/ 3029762 w 8819392"/>
                <a:gd name="connsiteY91" fmla="*/ 783617 h 3915931"/>
                <a:gd name="connsiteX92" fmla="*/ 3083346 w 8819392"/>
                <a:gd name="connsiteY92" fmla="*/ 752823 h 3915931"/>
                <a:gd name="connsiteX93" fmla="*/ 3190795 w 8819392"/>
                <a:gd name="connsiteY93" fmla="*/ 691612 h 3915931"/>
                <a:gd name="connsiteX94" fmla="*/ 3300598 w 8819392"/>
                <a:gd name="connsiteY94" fmla="*/ 633697 h 3915931"/>
                <a:gd name="connsiteX95" fmla="*/ 3355782 w 8819392"/>
                <a:gd name="connsiteY95" fmla="*/ 605163 h 3915931"/>
                <a:gd name="connsiteX96" fmla="*/ 3411908 w 8819392"/>
                <a:gd name="connsiteY96" fmla="*/ 578136 h 3915931"/>
                <a:gd name="connsiteX97" fmla="*/ 3524348 w 8819392"/>
                <a:gd name="connsiteY97" fmla="*/ 524741 h 3915931"/>
                <a:gd name="connsiteX98" fmla="*/ 3638766 w 8819392"/>
                <a:gd name="connsiteY98" fmla="*/ 475019 h 3915931"/>
                <a:gd name="connsiteX99" fmla="*/ 3696116 w 8819392"/>
                <a:gd name="connsiteY99" fmla="*/ 450723 h 3915931"/>
                <a:gd name="connsiteX100" fmla="*/ 3754314 w 8819392"/>
                <a:gd name="connsiteY100" fmla="*/ 428122 h 3915931"/>
                <a:gd name="connsiteX101" fmla="*/ 3870709 w 8819392"/>
                <a:gd name="connsiteY101" fmla="*/ 383485 h 3915931"/>
                <a:gd name="connsiteX102" fmla="*/ 3988611 w 8819392"/>
                <a:gd name="connsiteY102" fmla="*/ 342991 h 3915931"/>
                <a:gd name="connsiteX103" fmla="*/ 4047562 w 8819392"/>
                <a:gd name="connsiteY103" fmla="*/ 323121 h 3915931"/>
                <a:gd name="connsiteX104" fmla="*/ 4107172 w 8819392"/>
                <a:gd name="connsiteY104" fmla="*/ 305323 h 3915931"/>
                <a:gd name="connsiteX105" fmla="*/ 4226205 w 8819392"/>
                <a:gd name="connsiteY105" fmla="*/ 270009 h 3915931"/>
                <a:gd name="connsiteX106" fmla="*/ 4346367 w 8819392"/>
                <a:gd name="connsiteY106" fmla="*/ 239685 h 3915931"/>
                <a:gd name="connsiteX107" fmla="*/ 4406259 w 8819392"/>
                <a:gd name="connsiteY107" fmla="*/ 224618 h 3915931"/>
                <a:gd name="connsiteX108" fmla="*/ 4466623 w 8819392"/>
                <a:gd name="connsiteY108" fmla="*/ 211717 h 3915931"/>
                <a:gd name="connsiteX109" fmla="*/ 4587162 w 8819392"/>
                <a:gd name="connsiteY109" fmla="*/ 186761 h 3915931"/>
                <a:gd name="connsiteX110" fmla="*/ 4647525 w 8819392"/>
                <a:gd name="connsiteY110" fmla="*/ 176026 h 3915931"/>
                <a:gd name="connsiteX111" fmla="*/ 4707983 w 8819392"/>
                <a:gd name="connsiteY111" fmla="*/ 166138 h 3915931"/>
                <a:gd name="connsiteX112" fmla="*/ 4768253 w 8819392"/>
                <a:gd name="connsiteY112" fmla="*/ 156344 h 3915931"/>
                <a:gd name="connsiteX113" fmla="*/ 4828522 w 8819392"/>
                <a:gd name="connsiteY113" fmla="*/ 147586 h 3915931"/>
                <a:gd name="connsiteX114" fmla="*/ 5773622 w 8819392"/>
                <a:gd name="connsiteY114" fmla="*/ 115568 h 3915931"/>
                <a:gd name="connsiteX115" fmla="*/ 6639053 w 8819392"/>
                <a:gd name="connsiteY115" fmla="*/ 241757 h 3915931"/>
                <a:gd name="connsiteX116" fmla="*/ 7028638 w 8819392"/>
                <a:gd name="connsiteY116" fmla="*/ 342614 h 3915931"/>
                <a:gd name="connsiteX117" fmla="*/ 7210859 w 8819392"/>
                <a:gd name="connsiteY117" fmla="*/ 400059 h 3915931"/>
                <a:gd name="connsiteX118" fmla="*/ 7255307 w 8819392"/>
                <a:gd name="connsiteY118" fmla="*/ 414090 h 3915931"/>
                <a:gd name="connsiteX119" fmla="*/ 7298909 w 8819392"/>
                <a:gd name="connsiteY119" fmla="*/ 429346 h 3915931"/>
                <a:gd name="connsiteX120" fmla="*/ 7384510 w 8819392"/>
                <a:gd name="connsiteY120" fmla="*/ 459951 h 3915931"/>
                <a:gd name="connsiteX121" fmla="*/ 7988994 w 8819392"/>
                <a:gd name="connsiteY121" fmla="*/ 705643 h 3915931"/>
                <a:gd name="connsiteX122" fmla="*/ 8021953 w 8819392"/>
                <a:gd name="connsiteY122" fmla="*/ 720240 h 3915931"/>
                <a:gd name="connsiteX123" fmla="*/ 8053877 w 8819392"/>
                <a:gd name="connsiteY123" fmla="*/ 735684 h 3915931"/>
                <a:gd name="connsiteX124" fmla="*/ 8116124 w 8819392"/>
                <a:gd name="connsiteY124" fmla="*/ 765724 h 3915931"/>
                <a:gd name="connsiteX125" fmla="*/ 8233838 w 8819392"/>
                <a:gd name="connsiteY125" fmla="*/ 822604 h 3915931"/>
                <a:gd name="connsiteX126" fmla="*/ 8289116 w 8819392"/>
                <a:gd name="connsiteY126" fmla="*/ 849537 h 3915931"/>
                <a:gd name="connsiteX127" fmla="*/ 8341287 w 8819392"/>
                <a:gd name="connsiteY127" fmla="*/ 876940 h 3915931"/>
                <a:gd name="connsiteX128" fmla="*/ 8438377 w 8819392"/>
                <a:gd name="connsiteY128" fmla="*/ 927887 h 3915931"/>
                <a:gd name="connsiteX129" fmla="*/ 8601387 w 8819392"/>
                <a:gd name="connsiteY129" fmla="*/ 1015560 h 3915931"/>
                <a:gd name="connsiteX130" fmla="*/ 8720419 w 8819392"/>
                <a:gd name="connsiteY130" fmla="*/ 1082892 h 3915931"/>
                <a:gd name="connsiteX131" fmla="*/ 8819393 w 8819392"/>
                <a:gd name="connsiteY131" fmla="*/ 1138924 h 3915931"/>
                <a:gd name="connsiteX132" fmla="*/ 8721926 w 8819392"/>
                <a:gd name="connsiteY132" fmla="*/ 1079879 h 3915931"/>
                <a:gd name="connsiteX133" fmla="*/ 8604683 w 8819392"/>
                <a:gd name="connsiteY133" fmla="*/ 1008874 h 391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8819392" h="3915931">
                  <a:moveTo>
                    <a:pt x="8604495" y="1009439"/>
                  </a:moveTo>
                  <a:cubicBezTo>
                    <a:pt x="8558633" y="980717"/>
                    <a:pt x="8504297" y="950865"/>
                    <a:pt x="8443650" y="916681"/>
                  </a:cubicBezTo>
                  <a:cubicBezTo>
                    <a:pt x="8413328" y="899636"/>
                    <a:pt x="8381310" y="881555"/>
                    <a:pt x="8347785" y="862721"/>
                  </a:cubicBezTo>
                  <a:cubicBezTo>
                    <a:pt x="8331023" y="853303"/>
                    <a:pt x="8313789" y="843604"/>
                    <a:pt x="8296273" y="833716"/>
                  </a:cubicBezTo>
                  <a:cubicBezTo>
                    <a:pt x="8278569" y="824016"/>
                    <a:pt x="8260206" y="814788"/>
                    <a:pt x="8241654" y="804994"/>
                  </a:cubicBezTo>
                  <a:cubicBezTo>
                    <a:pt x="8204363" y="785595"/>
                    <a:pt x="8165470" y="765348"/>
                    <a:pt x="8125259" y="744442"/>
                  </a:cubicBezTo>
                  <a:cubicBezTo>
                    <a:pt x="8105106" y="733989"/>
                    <a:pt x="8084577" y="723253"/>
                    <a:pt x="8063671" y="712424"/>
                  </a:cubicBezTo>
                  <a:cubicBezTo>
                    <a:pt x="8053218" y="706962"/>
                    <a:pt x="8042671" y="701500"/>
                    <a:pt x="8032030" y="695944"/>
                  </a:cubicBezTo>
                  <a:cubicBezTo>
                    <a:pt x="8021200" y="690764"/>
                    <a:pt x="8010370" y="685585"/>
                    <a:pt x="7999352" y="680311"/>
                  </a:cubicBezTo>
                  <a:cubicBezTo>
                    <a:pt x="7824006" y="595652"/>
                    <a:pt x="7624081" y="501763"/>
                    <a:pt x="7398259" y="415314"/>
                  </a:cubicBezTo>
                  <a:cubicBezTo>
                    <a:pt x="7370102" y="404296"/>
                    <a:pt x="7341568" y="393184"/>
                    <a:pt x="7312846" y="381978"/>
                  </a:cubicBezTo>
                  <a:cubicBezTo>
                    <a:pt x="7298438" y="376516"/>
                    <a:pt x="7284029" y="370395"/>
                    <a:pt x="7269339" y="365310"/>
                  </a:cubicBezTo>
                  <a:cubicBezTo>
                    <a:pt x="7254648" y="360224"/>
                    <a:pt x="7239770" y="355045"/>
                    <a:pt x="7224890" y="349866"/>
                  </a:cubicBezTo>
                  <a:cubicBezTo>
                    <a:pt x="7165186" y="329148"/>
                    <a:pt x="7104446" y="308054"/>
                    <a:pt x="7042575" y="286583"/>
                  </a:cubicBezTo>
                  <a:cubicBezTo>
                    <a:pt x="6917422" y="247973"/>
                    <a:pt x="6787655" y="206537"/>
                    <a:pt x="6651389" y="173295"/>
                  </a:cubicBezTo>
                  <a:cubicBezTo>
                    <a:pt x="6379612" y="103608"/>
                    <a:pt x="6085704" y="48424"/>
                    <a:pt x="5775317" y="20455"/>
                  </a:cubicBezTo>
                  <a:cubicBezTo>
                    <a:pt x="5465118" y="-7607"/>
                    <a:pt x="5138533" y="-8078"/>
                    <a:pt x="4806675" y="27047"/>
                  </a:cubicBezTo>
                  <a:cubicBezTo>
                    <a:pt x="4785863" y="28648"/>
                    <a:pt x="4765239" y="31662"/>
                    <a:pt x="4744521" y="34393"/>
                  </a:cubicBezTo>
                  <a:cubicBezTo>
                    <a:pt x="4723804" y="37218"/>
                    <a:pt x="4703086" y="39949"/>
                    <a:pt x="4682274" y="42774"/>
                  </a:cubicBezTo>
                  <a:cubicBezTo>
                    <a:pt x="4661462" y="45599"/>
                    <a:pt x="4640651" y="48424"/>
                    <a:pt x="4619839" y="51249"/>
                  </a:cubicBezTo>
                  <a:cubicBezTo>
                    <a:pt x="4599027" y="54169"/>
                    <a:pt x="4578027" y="56617"/>
                    <a:pt x="4557404" y="60666"/>
                  </a:cubicBezTo>
                  <a:cubicBezTo>
                    <a:pt x="4515875" y="68106"/>
                    <a:pt x="4474251" y="75640"/>
                    <a:pt x="4432627" y="83079"/>
                  </a:cubicBezTo>
                  <a:cubicBezTo>
                    <a:pt x="4411815" y="86940"/>
                    <a:pt x="4390815" y="90330"/>
                    <a:pt x="4370098" y="94756"/>
                  </a:cubicBezTo>
                  <a:lnTo>
                    <a:pt x="4307945" y="108600"/>
                  </a:lnTo>
                  <a:cubicBezTo>
                    <a:pt x="4266415" y="117922"/>
                    <a:pt x="4224792" y="127340"/>
                    <a:pt x="4183168" y="136662"/>
                  </a:cubicBezTo>
                  <a:cubicBezTo>
                    <a:pt x="4141921" y="147680"/>
                    <a:pt x="4100674" y="158793"/>
                    <a:pt x="4059334" y="169811"/>
                  </a:cubicBezTo>
                  <a:lnTo>
                    <a:pt x="3997275" y="186573"/>
                  </a:lnTo>
                  <a:cubicBezTo>
                    <a:pt x="3976651" y="192317"/>
                    <a:pt x="3956404" y="199192"/>
                    <a:pt x="3935875" y="205407"/>
                  </a:cubicBezTo>
                  <a:lnTo>
                    <a:pt x="3812982" y="244017"/>
                  </a:lnTo>
                  <a:cubicBezTo>
                    <a:pt x="3772206" y="257578"/>
                    <a:pt x="3732089" y="272645"/>
                    <a:pt x="3691502" y="287053"/>
                  </a:cubicBezTo>
                  <a:lnTo>
                    <a:pt x="3630761" y="308901"/>
                  </a:lnTo>
                  <a:cubicBezTo>
                    <a:pt x="3610420" y="315964"/>
                    <a:pt x="3590833" y="324628"/>
                    <a:pt x="3570775" y="332444"/>
                  </a:cubicBezTo>
                  <a:cubicBezTo>
                    <a:pt x="3530846" y="348547"/>
                    <a:pt x="3491012" y="364650"/>
                    <a:pt x="3451177" y="380754"/>
                  </a:cubicBezTo>
                  <a:cubicBezTo>
                    <a:pt x="3411531" y="397422"/>
                    <a:pt x="3372733" y="415597"/>
                    <a:pt x="3333370" y="433018"/>
                  </a:cubicBezTo>
                  <a:lnTo>
                    <a:pt x="3274607" y="459480"/>
                  </a:lnTo>
                  <a:cubicBezTo>
                    <a:pt x="3254925" y="468238"/>
                    <a:pt x="3236091" y="478221"/>
                    <a:pt x="3216786" y="487543"/>
                  </a:cubicBezTo>
                  <a:cubicBezTo>
                    <a:pt x="3178364" y="506566"/>
                    <a:pt x="3139942" y="525589"/>
                    <a:pt x="3101615" y="544517"/>
                  </a:cubicBezTo>
                  <a:cubicBezTo>
                    <a:pt x="3063664" y="564199"/>
                    <a:pt x="3026372" y="584822"/>
                    <a:pt x="2988704" y="604975"/>
                  </a:cubicBezTo>
                  <a:cubicBezTo>
                    <a:pt x="2969964" y="615145"/>
                    <a:pt x="2951129" y="625316"/>
                    <a:pt x="2932390" y="635392"/>
                  </a:cubicBezTo>
                  <a:cubicBezTo>
                    <a:pt x="2913838" y="645845"/>
                    <a:pt x="2895663" y="656674"/>
                    <a:pt x="2877299" y="667316"/>
                  </a:cubicBezTo>
                  <a:cubicBezTo>
                    <a:pt x="2840573" y="688787"/>
                    <a:pt x="2804034" y="710258"/>
                    <a:pt x="2767496" y="731635"/>
                  </a:cubicBezTo>
                  <a:cubicBezTo>
                    <a:pt x="2731711" y="754141"/>
                    <a:pt x="2696020" y="776648"/>
                    <a:pt x="2660424" y="799061"/>
                  </a:cubicBezTo>
                  <a:cubicBezTo>
                    <a:pt x="2642626" y="810361"/>
                    <a:pt x="2624827" y="821662"/>
                    <a:pt x="2607123" y="832868"/>
                  </a:cubicBezTo>
                  <a:cubicBezTo>
                    <a:pt x="2589702" y="844546"/>
                    <a:pt x="2572374" y="856317"/>
                    <a:pt x="2555046" y="867994"/>
                  </a:cubicBezTo>
                  <a:cubicBezTo>
                    <a:pt x="2520486" y="891537"/>
                    <a:pt x="2485549" y="914609"/>
                    <a:pt x="2451364" y="938434"/>
                  </a:cubicBezTo>
                  <a:cubicBezTo>
                    <a:pt x="2384220" y="987215"/>
                    <a:pt x="2315947" y="1034583"/>
                    <a:pt x="2251534" y="1085247"/>
                  </a:cubicBezTo>
                  <a:cubicBezTo>
                    <a:pt x="2219139" y="1110390"/>
                    <a:pt x="2186179" y="1134875"/>
                    <a:pt x="2154537" y="1160395"/>
                  </a:cubicBezTo>
                  <a:cubicBezTo>
                    <a:pt x="2122990" y="1186104"/>
                    <a:pt x="2091443" y="1211624"/>
                    <a:pt x="2060178" y="1237144"/>
                  </a:cubicBezTo>
                  <a:cubicBezTo>
                    <a:pt x="2028443" y="1262382"/>
                    <a:pt x="1998590" y="1289033"/>
                    <a:pt x="1968079" y="1314930"/>
                  </a:cubicBezTo>
                  <a:cubicBezTo>
                    <a:pt x="1952917" y="1328019"/>
                    <a:pt x="1937756" y="1341015"/>
                    <a:pt x="1922688" y="1354010"/>
                  </a:cubicBezTo>
                  <a:lnTo>
                    <a:pt x="1900087" y="1373504"/>
                  </a:lnTo>
                  <a:lnTo>
                    <a:pt x="1878052" y="1393374"/>
                  </a:lnTo>
                  <a:cubicBezTo>
                    <a:pt x="1848670" y="1419930"/>
                    <a:pt x="1819477" y="1446392"/>
                    <a:pt x="1790378" y="1472760"/>
                  </a:cubicBezTo>
                  <a:cubicBezTo>
                    <a:pt x="1775688" y="1485850"/>
                    <a:pt x="1761468" y="1499222"/>
                    <a:pt x="1747436" y="1512689"/>
                  </a:cubicBezTo>
                  <a:cubicBezTo>
                    <a:pt x="1733311" y="1526155"/>
                    <a:pt x="1719185" y="1539527"/>
                    <a:pt x="1705154" y="1552900"/>
                  </a:cubicBezTo>
                  <a:cubicBezTo>
                    <a:pt x="1648369" y="1606012"/>
                    <a:pt x="1594691" y="1660537"/>
                    <a:pt x="1541014" y="1714120"/>
                  </a:cubicBezTo>
                  <a:cubicBezTo>
                    <a:pt x="1514175" y="1740959"/>
                    <a:pt x="1488655" y="1768457"/>
                    <a:pt x="1462663" y="1795296"/>
                  </a:cubicBezTo>
                  <a:cubicBezTo>
                    <a:pt x="1436861" y="1822323"/>
                    <a:pt x="1410869" y="1849067"/>
                    <a:pt x="1386196" y="1876377"/>
                  </a:cubicBezTo>
                  <a:cubicBezTo>
                    <a:pt x="1361241" y="1903592"/>
                    <a:pt x="1336569" y="1930619"/>
                    <a:pt x="1311990" y="1957458"/>
                  </a:cubicBezTo>
                  <a:cubicBezTo>
                    <a:pt x="1287505" y="1984391"/>
                    <a:pt x="1264057" y="2011700"/>
                    <a:pt x="1240326" y="2038539"/>
                  </a:cubicBezTo>
                  <a:cubicBezTo>
                    <a:pt x="1192581" y="2092028"/>
                    <a:pt x="1147850" y="2146365"/>
                    <a:pt x="1102930" y="2199289"/>
                  </a:cubicBezTo>
                  <a:cubicBezTo>
                    <a:pt x="1014975" y="2306361"/>
                    <a:pt x="931351" y="2411079"/>
                    <a:pt x="854696" y="2514197"/>
                  </a:cubicBezTo>
                  <a:cubicBezTo>
                    <a:pt x="699879" y="2719584"/>
                    <a:pt x="568322" y="2915177"/>
                    <a:pt x="456070" y="3092124"/>
                  </a:cubicBezTo>
                  <a:cubicBezTo>
                    <a:pt x="344101" y="3269259"/>
                    <a:pt x="252755" y="3428408"/>
                    <a:pt x="179584" y="3562131"/>
                  </a:cubicBezTo>
                  <a:cubicBezTo>
                    <a:pt x="106790" y="3696137"/>
                    <a:pt x="52453" y="3805092"/>
                    <a:pt x="15632" y="3882595"/>
                  </a:cubicBezTo>
                  <a:cubicBezTo>
                    <a:pt x="9982" y="3894461"/>
                    <a:pt x="4803" y="3905573"/>
                    <a:pt x="0" y="3915932"/>
                  </a:cubicBezTo>
                  <a:lnTo>
                    <a:pt x="328374" y="3915932"/>
                  </a:lnTo>
                  <a:cubicBezTo>
                    <a:pt x="358321" y="3851707"/>
                    <a:pt x="396083" y="3773357"/>
                    <a:pt x="442321" y="3682858"/>
                  </a:cubicBezTo>
                  <a:cubicBezTo>
                    <a:pt x="509371" y="3552337"/>
                    <a:pt x="593654" y="3396390"/>
                    <a:pt x="697430" y="3222268"/>
                  </a:cubicBezTo>
                  <a:cubicBezTo>
                    <a:pt x="801489" y="3048334"/>
                    <a:pt x="923911" y="2855567"/>
                    <a:pt x="1068558" y="2652816"/>
                  </a:cubicBezTo>
                  <a:cubicBezTo>
                    <a:pt x="1140128" y="2551018"/>
                    <a:pt x="1218572" y="2447524"/>
                    <a:pt x="1300878" y="2341676"/>
                  </a:cubicBezTo>
                  <a:cubicBezTo>
                    <a:pt x="1342972" y="2289317"/>
                    <a:pt x="1384878" y="2235545"/>
                    <a:pt x="1429704" y="2182527"/>
                  </a:cubicBezTo>
                  <a:cubicBezTo>
                    <a:pt x="1452022" y="2155970"/>
                    <a:pt x="1474058" y="2128943"/>
                    <a:pt x="1497036" y="2102199"/>
                  </a:cubicBezTo>
                  <a:cubicBezTo>
                    <a:pt x="1520108" y="2075643"/>
                    <a:pt x="1543368" y="2048898"/>
                    <a:pt x="1566816" y="2021965"/>
                  </a:cubicBezTo>
                  <a:cubicBezTo>
                    <a:pt x="1589983" y="1994844"/>
                    <a:pt x="1614373" y="1968382"/>
                    <a:pt x="1638669" y="1941543"/>
                  </a:cubicBezTo>
                  <a:cubicBezTo>
                    <a:pt x="1663153" y="1914893"/>
                    <a:pt x="1687167" y="1887583"/>
                    <a:pt x="1712405" y="1861027"/>
                  </a:cubicBezTo>
                  <a:cubicBezTo>
                    <a:pt x="1763069" y="1807915"/>
                    <a:pt x="1813544" y="1753672"/>
                    <a:pt x="1867128" y="1701030"/>
                  </a:cubicBezTo>
                  <a:cubicBezTo>
                    <a:pt x="1880406" y="1687752"/>
                    <a:pt x="1893684" y="1674474"/>
                    <a:pt x="1906962" y="1661102"/>
                  </a:cubicBezTo>
                  <a:cubicBezTo>
                    <a:pt x="1920240" y="1647730"/>
                    <a:pt x="1933612" y="1634357"/>
                    <a:pt x="1947455" y="1621362"/>
                  </a:cubicBezTo>
                  <a:cubicBezTo>
                    <a:pt x="1974859" y="1595182"/>
                    <a:pt x="2002451" y="1568814"/>
                    <a:pt x="2030232" y="1542447"/>
                  </a:cubicBezTo>
                  <a:cubicBezTo>
                    <a:pt x="2043981" y="1529168"/>
                    <a:pt x="2058106" y="1516079"/>
                    <a:pt x="2072420" y="1503271"/>
                  </a:cubicBezTo>
                  <a:cubicBezTo>
                    <a:pt x="2086734" y="1490370"/>
                    <a:pt x="2101048" y="1477374"/>
                    <a:pt x="2115362" y="1464379"/>
                  </a:cubicBezTo>
                  <a:cubicBezTo>
                    <a:pt x="2144179" y="1438576"/>
                    <a:pt x="2172430" y="1412020"/>
                    <a:pt x="2202376" y="1386876"/>
                  </a:cubicBezTo>
                  <a:cubicBezTo>
                    <a:pt x="2232040" y="1361450"/>
                    <a:pt x="2261798" y="1335930"/>
                    <a:pt x="2291650" y="1310315"/>
                  </a:cubicBezTo>
                  <a:cubicBezTo>
                    <a:pt x="2321597" y="1284795"/>
                    <a:pt x="2352767" y="1260405"/>
                    <a:pt x="2383467" y="1235261"/>
                  </a:cubicBezTo>
                  <a:cubicBezTo>
                    <a:pt x="2444396" y="1184597"/>
                    <a:pt x="2509091" y="1137323"/>
                    <a:pt x="2572751" y="1088354"/>
                  </a:cubicBezTo>
                  <a:cubicBezTo>
                    <a:pt x="2605145" y="1064529"/>
                    <a:pt x="2638200" y="1041363"/>
                    <a:pt x="2671065" y="1017726"/>
                  </a:cubicBezTo>
                  <a:cubicBezTo>
                    <a:pt x="2687545" y="1005955"/>
                    <a:pt x="2704025" y="994277"/>
                    <a:pt x="2720505" y="982506"/>
                  </a:cubicBezTo>
                  <a:cubicBezTo>
                    <a:pt x="2737362" y="971205"/>
                    <a:pt x="2754218" y="959905"/>
                    <a:pt x="2771169" y="948510"/>
                  </a:cubicBezTo>
                  <a:cubicBezTo>
                    <a:pt x="2804976" y="926003"/>
                    <a:pt x="2838878" y="903402"/>
                    <a:pt x="2872873" y="880707"/>
                  </a:cubicBezTo>
                  <a:cubicBezTo>
                    <a:pt x="2907623" y="859142"/>
                    <a:pt x="2942466" y="837577"/>
                    <a:pt x="2977309" y="815918"/>
                  </a:cubicBezTo>
                  <a:cubicBezTo>
                    <a:pt x="2994825" y="805182"/>
                    <a:pt x="3012058" y="794164"/>
                    <a:pt x="3029762" y="783617"/>
                  </a:cubicBezTo>
                  <a:cubicBezTo>
                    <a:pt x="3047561" y="773352"/>
                    <a:pt x="3065453" y="763088"/>
                    <a:pt x="3083346" y="752823"/>
                  </a:cubicBezTo>
                  <a:cubicBezTo>
                    <a:pt x="3119131" y="732388"/>
                    <a:pt x="3154727" y="711576"/>
                    <a:pt x="3190795" y="691612"/>
                  </a:cubicBezTo>
                  <a:cubicBezTo>
                    <a:pt x="3227333" y="672307"/>
                    <a:pt x="3263965" y="653096"/>
                    <a:pt x="3300598" y="633697"/>
                  </a:cubicBezTo>
                  <a:cubicBezTo>
                    <a:pt x="3318961" y="624186"/>
                    <a:pt x="3337042" y="614109"/>
                    <a:pt x="3355782" y="605163"/>
                  </a:cubicBezTo>
                  <a:lnTo>
                    <a:pt x="3411908" y="578136"/>
                  </a:lnTo>
                  <a:cubicBezTo>
                    <a:pt x="3449388" y="560338"/>
                    <a:pt x="3486491" y="541786"/>
                    <a:pt x="3524348" y="524741"/>
                  </a:cubicBezTo>
                  <a:cubicBezTo>
                    <a:pt x="3562487" y="508167"/>
                    <a:pt x="3600627" y="491593"/>
                    <a:pt x="3638766" y="475019"/>
                  </a:cubicBezTo>
                  <a:cubicBezTo>
                    <a:pt x="3657883" y="466920"/>
                    <a:pt x="3676623" y="458068"/>
                    <a:pt x="3696116" y="450723"/>
                  </a:cubicBezTo>
                  <a:lnTo>
                    <a:pt x="3754314" y="428122"/>
                  </a:lnTo>
                  <a:cubicBezTo>
                    <a:pt x="3793112" y="413243"/>
                    <a:pt x="3831628" y="397610"/>
                    <a:pt x="3870709" y="383485"/>
                  </a:cubicBezTo>
                  <a:lnTo>
                    <a:pt x="3988611" y="342991"/>
                  </a:lnTo>
                  <a:cubicBezTo>
                    <a:pt x="4008293" y="336399"/>
                    <a:pt x="4027786" y="329242"/>
                    <a:pt x="4047562" y="323121"/>
                  </a:cubicBezTo>
                  <a:lnTo>
                    <a:pt x="4107172" y="305323"/>
                  </a:lnTo>
                  <a:cubicBezTo>
                    <a:pt x="4146912" y="293551"/>
                    <a:pt x="4186558" y="281780"/>
                    <a:pt x="4226205" y="270009"/>
                  </a:cubicBezTo>
                  <a:cubicBezTo>
                    <a:pt x="4266321" y="259838"/>
                    <a:pt x="4306344" y="249762"/>
                    <a:pt x="4346367" y="239685"/>
                  </a:cubicBezTo>
                  <a:lnTo>
                    <a:pt x="4406259" y="224618"/>
                  </a:lnTo>
                  <a:cubicBezTo>
                    <a:pt x="4426224" y="219815"/>
                    <a:pt x="4446565" y="216049"/>
                    <a:pt x="4466623" y="211717"/>
                  </a:cubicBezTo>
                  <a:cubicBezTo>
                    <a:pt x="4506834" y="203336"/>
                    <a:pt x="4547045" y="195048"/>
                    <a:pt x="4587162" y="186761"/>
                  </a:cubicBezTo>
                  <a:cubicBezTo>
                    <a:pt x="4607126" y="182241"/>
                    <a:pt x="4627373" y="179322"/>
                    <a:pt x="4647525" y="176026"/>
                  </a:cubicBezTo>
                  <a:cubicBezTo>
                    <a:pt x="4667678" y="172730"/>
                    <a:pt x="4687831" y="169434"/>
                    <a:pt x="4707983" y="166138"/>
                  </a:cubicBezTo>
                  <a:cubicBezTo>
                    <a:pt x="4728041" y="162842"/>
                    <a:pt x="4748194" y="159640"/>
                    <a:pt x="4768253" y="156344"/>
                  </a:cubicBezTo>
                  <a:cubicBezTo>
                    <a:pt x="4788311" y="153048"/>
                    <a:pt x="4808275" y="149658"/>
                    <a:pt x="4828522" y="147586"/>
                  </a:cubicBezTo>
                  <a:cubicBezTo>
                    <a:pt x="5150210" y="104833"/>
                    <a:pt x="5468978" y="96451"/>
                    <a:pt x="5773622" y="115568"/>
                  </a:cubicBezTo>
                  <a:cubicBezTo>
                    <a:pt x="6078453" y="134497"/>
                    <a:pt x="6369065" y="180640"/>
                    <a:pt x="6639053" y="241757"/>
                  </a:cubicBezTo>
                  <a:cubicBezTo>
                    <a:pt x="6774470" y="270762"/>
                    <a:pt x="6903673" y="308054"/>
                    <a:pt x="7028638" y="342614"/>
                  </a:cubicBezTo>
                  <a:cubicBezTo>
                    <a:pt x="7090414" y="362108"/>
                    <a:pt x="7151249" y="381319"/>
                    <a:pt x="7210859" y="400059"/>
                  </a:cubicBezTo>
                  <a:cubicBezTo>
                    <a:pt x="7225738" y="404767"/>
                    <a:pt x="7240522" y="409476"/>
                    <a:pt x="7255307" y="414090"/>
                  </a:cubicBezTo>
                  <a:cubicBezTo>
                    <a:pt x="7270092" y="418704"/>
                    <a:pt x="7284406" y="424355"/>
                    <a:pt x="7298909" y="429346"/>
                  </a:cubicBezTo>
                  <a:cubicBezTo>
                    <a:pt x="7327725" y="439610"/>
                    <a:pt x="7356259" y="449875"/>
                    <a:pt x="7384510" y="459951"/>
                  </a:cubicBezTo>
                  <a:cubicBezTo>
                    <a:pt x="7610897" y="539055"/>
                    <a:pt x="7812140" y="626634"/>
                    <a:pt x="7988994" y="705643"/>
                  </a:cubicBezTo>
                  <a:cubicBezTo>
                    <a:pt x="8000106" y="710540"/>
                    <a:pt x="8011029" y="715437"/>
                    <a:pt x="8021953" y="720240"/>
                  </a:cubicBezTo>
                  <a:cubicBezTo>
                    <a:pt x="8032689" y="725419"/>
                    <a:pt x="8043330" y="730599"/>
                    <a:pt x="8053877" y="735684"/>
                  </a:cubicBezTo>
                  <a:cubicBezTo>
                    <a:pt x="8074972" y="745854"/>
                    <a:pt x="8095689" y="755931"/>
                    <a:pt x="8116124" y="765724"/>
                  </a:cubicBezTo>
                  <a:cubicBezTo>
                    <a:pt x="8156806" y="785406"/>
                    <a:pt x="8196075" y="804335"/>
                    <a:pt x="8233838" y="822604"/>
                  </a:cubicBezTo>
                  <a:cubicBezTo>
                    <a:pt x="8252672" y="831833"/>
                    <a:pt x="8271224" y="840402"/>
                    <a:pt x="8289116" y="849537"/>
                  </a:cubicBezTo>
                  <a:cubicBezTo>
                    <a:pt x="8306915" y="858860"/>
                    <a:pt x="8324242" y="867994"/>
                    <a:pt x="8341287" y="876940"/>
                  </a:cubicBezTo>
                  <a:cubicBezTo>
                    <a:pt x="8375282" y="894739"/>
                    <a:pt x="8407677" y="911784"/>
                    <a:pt x="8438377" y="927887"/>
                  </a:cubicBezTo>
                  <a:cubicBezTo>
                    <a:pt x="8499777" y="960188"/>
                    <a:pt x="8554866" y="988345"/>
                    <a:pt x="8601387" y="1015560"/>
                  </a:cubicBezTo>
                  <a:cubicBezTo>
                    <a:pt x="8648284" y="1042116"/>
                    <a:pt x="8688118" y="1064623"/>
                    <a:pt x="8720419" y="1082892"/>
                  </a:cubicBezTo>
                  <a:cubicBezTo>
                    <a:pt x="8785020" y="1119431"/>
                    <a:pt x="8819393" y="1138924"/>
                    <a:pt x="8819393" y="1138924"/>
                  </a:cubicBezTo>
                  <a:cubicBezTo>
                    <a:pt x="8819393" y="1138924"/>
                    <a:pt x="8785491" y="1118395"/>
                    <a:pt x="8721926" y="1079879"/>
                  </a:cubicBezTo>
                  <a:cubicBezTo>
                    <a:pt x="8690096" y="1060574"/>
                    <a:pt x="8650827" y="1036843"/>
                    <a:pt x="8604683" y="1008874"/>
                  </a:cubicBezTo>
                  <a:close/>
                </a:path>
              </a:pathLst>
            </a:custGeom>
            <a:solidFill>
              <a:srgbClr val="F7941D"/>
            </a:solidFill>
            <a:ln w="9417"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D56F4E8-8B81-B20E-F021-1CD341D722AA}"/>
                </a:ext>
              </a:extLst>
            </p:cNvPr>
            <p:cNvSpPr/>
            <p:nvPr/>
          </p:nvSpPr>
          <p:spPr>
            <a:xfrm flipH="1">
              <a:off x="-4424" y="772710"/>
              <a:ext cx="8490829" cy="3810059"/>
            </a:xfrm>
            <a:custGeom>
              <a:avLst/>
              <a:gdLst>
                <a:gd name="connsiteX0" fmla="*/ 8273013 w 8490829"/>
                <a:gd name="connsiteY0" fmla="*/ 909688 h 3810059"/>
                <a:gd name="connsiteX1" fmla="*/ 8110003 w 8490829"/>
                <a:gd name="connsiteY1" fmla="*/ 822015 h 3810059"/>
                <a:gd name="connsiteX2" fmla="*/ 8012913 w 8490829"/>
                <a:gd name="connsiteY2" fmla="*/ 771068 h 3810059"/>
                <a:gd name="connsiteX3" fmla="*/ 7960742 w 8490829"/>
                <a:gd name="connsiteY3" fmla="*/ 743665 h 3810059"/>
                <a:gd name="connsiteX4" fmla="*/ 7905464 w 8490829"/>
                <a:gd name="connsiteY4" fmla="*/ 716732 h 3810059"/>
                <a:gd name="connsiteX5" fmla="*/ 7787750 w 8490829"/>
                <a:gd name="connsiteY5" fmla="*/ 659852 h 3810059"/>
                <a:gd name="connsiteX6" fmla="*/ 7725503 w 8490829"/>
                <a:gd name="connsiteY6" fmla="*/ 629812 h 3810059"/>
                <a:gd name="connsiteX7" fmla="*/ 7693579 w 8490829"/>
                <a:gd name="connsiteY7" fmla="*/ 614368 h 3810059"/>
                <a:gd name="connsiteX8" fmla="*/ 7660619 w 8490829"/>
                <a:gd name="connsiteY8" fmla="*/ 599771 h 3810059"/>
                <a:gd name="connsiteX9" fmla="*/ 7056136 w 8490829"/>
                <a:gd name="connsiteY9" fmla="*/ 354079 h 3810059"/>
                <a:gd name="connsiteX10" fmla="*/ 6970535 w 8490829"/>
                <a:gd name="connsiteY10" fmla="*/ 323474 h 3810059"/>
                <a:gd name="connsiteX11" fmla="*/ 6926934 w 8490829"/>
                <a:gd name="connsiteY11" fmla="*/ 308218 h 3810059"/>
                <a:gd name="connsiteX12" fmla="*/ 6882485 w 8490829"/>
                <a:gd name="connsiteY12" fmla="*/ 294187 h 3810059"/>
                <a:gd name="connsiteX13" fmla="*/ 6700264 w 8490829"/>
                <a:gd name="connsiteY13" fmla="*/ 236742 h 3810059"/>
                <a:gd name="connsiteX14" fmla="*/ 6310679 w 8490829"/>
                <a:gd name="connsiteY14" fmla="*/ 135885 h 3810059"/>
                <a:gd name="connsiteX15" fmla="*/ 5445248 w 8490829"/>
                <a:gd name="connsiteY15" fmla="*/ 9696 h 3810059"/>
                <a:gd name="connsiteX16" fmla="*/ 4500148 w 8490829"/>
                <a:gd name="connsiteY16" fmla="*/ 41714 h 3810059"/>
                <a:gd name="connsiteX17" fmla="*/ 4439878 w 8490829"/>
                <a:gd name="connsiteY17" fmla="*/ 50472 h 3810059"/>
                <a:gd name="connsiteX18" fmla="*/ 4379609 w 8490829"/>
                <a:gd name="connsiteY18" fmla="*/ 60266 h 3810059"/>
                <a:gd name="connsiteX19" fmla="*/ 4319151 w 8490829"/>
                <a:gd name="connsiteY19" fmla="*/ 70154 h 3810059"/>
                <a:gd name="connsiteX20" fmla="*/ 4258788 w 8490829"/>
                <a:gd name="connsiteY20" fmla="*/ 80889 h 3810059"/>
                <a:gd name="connsiteX21" fmla="*/ 4138249 w 8490829"/>
                <a:gd name="connsiteY21" fmla="*/ 105845 h 3810059"/>
                <a:gd name="connsiteX22" fmla="*/ 4077885 w 8490829"/>
                <a:gd name="connsiteY22" fmla="*/ 118746 h 3810059"/>
                <a:gd name="connsiteX23" fmla="*/ 4017992 w 8490829"/>
                <a:gd name="connsiteY23" fmla="*/ 133813 h 3810059"/>
                <a:gd name="connsiteX24" fmla="*/ 3897830 w 8490829"/>
                <a:gd name="connsiteY24" fmla="*/ 164137 h 3810059"/>
                <a:gd name="connsiteX25" fmla="*/ 3778798 w 8490829"/>
                <a:gd name="connsiteY25" fmla="*/ 199451 h 3810059"/>
                <a:gd name="connsiteX26" fmla="*/ 3719188 w 8490829"/>
                <a:gd name="connsiteY26" fmla="*/ 217249 h 3810059"/>
                <a:gd name="connsiteX27" fmla="*/ 3660237 w 8490829"/>
                <a:gd name="connsiteY27" fmla="*/ 237119 h 3810059"/>
                <a:gd name="connsiteX28" fmla="*/ 3542335 w 8490829"/>
                <a:gd name="connsiteY28" fmla="*/ 277613 h 3810059"/>
                <a:gd name="connsiteX29" fmla="*/ 3425940 w 8490829"/>
                <a:gd name="connsiteY29" fmla="*/ 322250 h 3810059"/>
                <a:gd name="connsiteX30" fmla="*/ 3367742 w 8490829"/>
                <a:gd name="connsiteY30" fmla="*/ 344851 h 3810059"/>
                <a:gd name="connsiteX31" fmla="*/ 3310392 w 8490829"/>
                <a:gd name="connsiteY31" fmla="*/ 369147 h 3810059"/>
                <a:gd name="connsiteX32" fmla="*/ 3195974 w 8490829"/>
                <a:gd name="connsiteY32" fmla="*/ 418869 h 3810059"/>
                <a:gd name="connsiteX33" fmla="*/ 3083534 w 8490829"/>
                <a:gd name="connsiteY33" fmla="*/ 472264 h 3810059"/>
                <a:gd name="connsiteX34" fmla="*/ 3027408 w 8490829"/>
                <a:gd name="connsiteY34" fmla="*/ 499291 h 3810059"/>
                <a:gd name="connsiteX35" fmla="*/ 2972224 w 8490829"/>
                <a:gd name="connsiteY35" fmla="*/ 527825 h 3810059"/>
                <a:gd name="connsiteX36" fmla="*/ 2862421 w 8490829"/>
                <a:gd name="connsiteY36" fmla="*/ 585740 h 3810059"/>
                <a:gd name="connsiteX37" fmla="*/ 2754972 w 8490829"/>
                <a:gd name="connsiteY37" fmla="*/ 646951 h 3810059"/>
                <a:gd name="connsiteX38" fmla="*/ 2701388 w 8490829"/>
                <a:gd name="connsiteY38" fmla="*/ 677745 h 3810059"/>
                <a:gd name="connsiteX39" fmla="*/ 2648935 w 8490829"/>
                <a:gd name="connsiteY39" fmla="*/ 710046 h 3810059"/>
                <a:gd name="connsiteX40" fmla="*/ 2544499 w 8490829"/>
                <a:gd name="connsiteY40" fmla="*/ 774835 h 3810059"/>
                <a:gd name="connsiteX41" fmla="*/ 2442795 w 8490829"/>
                <a:gd name="connsiteY41" fmla="*/ 842638 h 3810059"/>
                <a:gd name="connsiteX42" fmla="*/ 2392131 w 8490829"/>
                <a:gd name="connsiteY42" fmla="*/ 876634 h 3810059"/>
                <a:gd name="connsiteX43" fmla="*/ 2342691 w 8490829"/>
                <a:gd name="connsiteY43" fmla="*/ 911854 h 3810059"/>
                <a:gd name="connsiteX44" fmla="*/ 2244377 w 8490829"/>
                <a:gd name="connsiteY44" fmla="*/ 982482 h 3810059"/>
                <a:gd name="connsiteX45" fmla="*/ 2055093 w 8490829"/>
                <a:gd name="connsiteY45" fmla="*/ 1129389 h 3810059"/>
                <a:gd name="connsiteX46" fmla="*/ 1963276 w 8490829"/>
                <a:gd name="connsiteY46" fmla="*/ 1204443 h 3810059"/>
                <a:gd name="connsiteX47" fmla="*/ 1874002 w 8490829"/>
                <a:gd name="connsiteY47" fmla="*/ 1281004 h 3810059"/>
                <a:gd name="connsiteX48" fmla="*/ 1786988 w 8490829"/>
                <a:gd name="connsiteY48" fmla="*/ 1358507 h 3810059"/>
                <a:gd name="connsiteX49" fmla="*/ 1744046 w 8490829"/>
                <a:gd name="connsiteY49" fmla="*/ 1397399 h 3810059"/>
                <a:gd name="connsiteX50" fmla="*/ 1701858 w 8490829"/>
                <a:gd name="connsiteY50" fmla="*/ 1436575 h 3810059"/>
                <a:gd name="connsiteX51" fmla="*/ 1619081 w 8490829"/>
                <a:gd name="connsiteY51" fmla="*/ 1515490 h 3810059"/>
                <a:gd name="connsiteX52" fmla="*/ 1578588 w 8490829"/>
                <a:gd name="connsiteY52" fmla="*/ 1555230 h 3810059"/>
                <a:gd name="connsiteX53" fmla="*/ 1538753 w 8490829"/>
                <a:gd name="connsiteY53" fmla="*/ 1595159 h 3810059"/>
                <a:gd name="connsiteX54" fmla="*/ 1384031 w 8490829"/>
                <a:gd name="connsiteY54" fmla="*/ 1755155 h 3810059"/>
                <a:gd name="connsiteX55" fmla="*/ 1310295 w 8490829"/>
                <a:gd name="connsiteY55" fmla="*/ 1835671 h 3810059"/>
                <a:gd name="connsiteX56" fmla="*/ 1238442 w 8490829"/>
                <a:gd name="connsiteY56" fmla="*/ 1916093 h 3810059"/>
                <a:gd name="connsiteX57" fmla="*/ 1168662 w 8490829"/>
                <a:gd name="connsiteY57" fmla="*/ 1996327 h 3810059"/>
                <a:gd name="connsiteX58" fmla="*/ 1101329 w 8490829"/>
                <a:gd name="connsiteY58" fmla="*/ 2076655 h 3810059"/>
                <a:gd name="connsiteX59" fmla="*/ 972504 w 8490829"/>
                <a:gd name="connsiteY59" fmla="*/ 2235804 h 3810059"/>
                <a:gd name="connsiteX60" fmla="*/ 740184 w 8490829"/>
                <a:gd name="connsiteY60" fmla="*/ 2546945 h 3810059"/>
                <a:gd name="connsiteX61" fmla="*/ 369056 w 8490829"/>
                <a:gd name="connsiteY61" fmla="*/ 3116396 h 3810059"/>
                <a:gd name="connsiteX62" fmla="*/ 113947 w 8490829"/>
                <a:gd name="connsiteY62" fmla="*/ 3576986 h 3810059"/>
                <a:gd name="connsiteX63" fmla="*/ 0 w 8490829"/>
                <a:gd name="connsiteY63" fmla="*/ 3810059 h 3810059"/>
                <a:gd name="connsiteX64" fmla="*/ 324231 w 8490829"/>
                <a:gd name="connsiteY64" fmla="*/ 3810059 h 3810059"/>
                <a:gd name="connsiteX65" fmla="*/ 376590 w 8490829"/>
                <a:gd name="connsiteY65" fmla="*/ 3697619 h 3810059"/>
                <a:gd name="connsiteX66" fmla="*/ 610322 w 8490829"/>
                <a:gd name="connsiteY66" fmla="*/ 3246540 h 3810059"/>
                <a:gd name="connsiteX67" fmla="*/ 953952 w 8490829"/>
                <a:gd name="connsiteY67" fmla="*/ 2685564 h 3810059"/>
                <a:gd name="connsiteX68" fmla="*/ 1170357 w 8490829"/>
                <a:gd name="connsiteY68" fmla="*/ 2378096 h 3810059"/>
                <a:gd name="connsiteX69" fmla="*/ 1290707 w 8490829"/>
                <a:gd name="connsiteY69" fmla="*/ 2220642 h 3810059"/>
                <a:gd name="connsiteX70" fmla="*/ 1353613 w 8490829"/>
                <a:gd name="connsiteY70" fmla="*/ 2141162 h 3810059"/>
                <a:gd name="connsiteX71" fmla="*/ 1418874 w 8490829"/>
                <a:gd name="connsiteY71" fmla="*/ 2061681 h 3810059"/>
                <a:gd name="connsiteX72" fmla="*/ 1486206 w 8490829"/>
                <a:gd name="connsiteY72" fmla="*/ 1982013 h 3810059"/>
                <a:gd name="connsiteX73" fmla="*/ 1555328 w 8490829"/>
                <a:gd name="connsiteY73" fmla="*/ 1902062 h 3810059"/>
                <a:gd name="connsiteX74" fmla="*/ 1700539 w 8490829"/>
                <a:gd name="connsiteY74" fmla="*/ 1743195 h 3810059"/>
                <a:gd name="connsiteX75" fmla="*/ 1738019 w 8490829"/>
                <a:gd name="connsiteY75" fmla="*/ 1703549 h 3810059"/>
                <a:gd name="connsiteX76" fmla="*/ 1776064 w 8490829"/>
                <a:gd name="connsiteY76" fmla="*/ 1664092 h 3810059"/>
                <a:gd name="connsiteX77" fmla="*/ 1853850 w 8490829"/>
                <a:gd name="connsiteY77" fmla="*/ 1585553 h 3810059"/>
                <a:gd name="connsiteX78" fmla="*/ 1893590 w 8490829"/>
                <a:gd name="connsiteY78" fmla="*/ 1546566 h 3810059"/>
                <a:gd name="connsiteX79" fmla="*/ 1933989 w 8490829"/>
                <a:gd name="connsiteY79" fmla="*/ 1507862 h 3810059"/>
                <a:gd name="connsiteX80" fmla="*/ 2016012 w 8490829"/>
                <a:gd name="connsiteY80" fmla="*/ 1430642 h 3810059"/>
                <a:gd name="connsiteX81" fmla="*/ 2100107 w 8490829"/>
                <a:gd name="connsiteY81" fmla="*/ 1354363 h 3810059"/>
                <a:gd name="connsiteX82" fmla="*/ 2186744 w 8490829"/>
                <a:gd name="connsiteY82" fmla="*/ 1279497 h 3810059"/>
                <a:gd name="connsiteX83" fmla="*/ 2365480 w 8490829"/>
                <a:gd name="connsiteY83" fmla="*/ 1132591 h 3810059"/>
                <a:gd name="connsiteX84" fmla="*/ 2458427 w 8490829"/>
                <a:gd name="connsiteY84" fmla="*/ 1061868 h 3810059"/>
                <a:gd name="connsiteX85" fmla="*/ 2505136 w 8490829"/>
                <a:gd name="connsiteY85" fmla="*/ 1026460 h 3810059"/>
                <a:gd name="connsiteX86" fmla="*/ 2553069 w 8490829"/>
                <a:gd name="connsiteY86" fmla="*/ 992370 h 3810059"/>
                <a:gd name="connsiteX87" fmla="*/ 2649406 w 8490829"/>
                <a:gd name="connsiteY87" fmla="*/ 924190 h 3810059"/>
                <a:gd name="connsiteX88" fmla="*/ 2748379 w 8490829"/>
                <a:gd name="connsiteY88" fmla="*/ 858930 h 3810059"/>
                <a:gd name="connsiteX89" fmla="*/ 2798102 w 8490829"/>
                <a:gd name="connsiteY89" fmla="*/ 826347 h 3810059"/>
                <a:gd name="connsiteX90" fmla="*/ 2848954 w 8490829"/>
                <a:gd name="connsiteY90" fmla="*/ 795270 h 3810059"/>
                <a:gd name="connsiteX91" fmla="*/ 2951036 w 8490829"/>
                <a:gd name="connsiteY91" fmla="*/ 733306 h 3810059"/>
                <a:gd name="connsiteX92" fmla="*/ 3055471 w 8490829"/>
                <a:gd name="connsiteY92" fmla="*/ 674543 h 3810059"/>
                <a:gd name="connsiteX93" fmla="*/ 3107924 w 8490829"/>
                <a:gd name="connsiteY93" fmla="*/ 645444 h 3810059"/>
                <a:gd name="connsiteX94" fmla="*/ 3161319 w 8490829"/>
                <a:gd name="connsiteY94" fmla="*/ 617946 h 3810059"/>
                <a:gd name="connsiteX95" fmla="*/ 3268486 w 8490829"/>
                <a:gd name="connsiteY95" fmla="*/ 563327 h 3810059"/>
                <a:gd name="connsiteX96" fmla="*/ 3377630 w 8490829"/>
                <a:gd name="connsiteY96" fmla="*/ 512287 h 3810059"/>
                <a:gd name="connsiteX97" fmla="*/ 3432437 w 8490829"/>
                <a:gd name="connsiteY97" fmla="*/ 487237 h 3810059"/>
                <a:gd name="connsiteX98" fmla="*/ 3487998 w 8490829"/>
                <a:gd name="connsiteY98" fmla="*/ 463789 h 3810059"/>
                <a:gd name="connsiteX99" fmla="*/ 3599308 w 8490829"/>
                <a:gd name="connsiteY99" fmla="*/ 417456 h 3810059"/>
                <a:gd name="connsiteX100" fmla="*/ 3712219 w 8490829"/>
                <a:gd name="connsiteY100" fmla="*/ 375174 h 3810059"/>
                <a:gd name="connsiteX101" fmla="*/ 3768722 w 8490829"/>
                <a:gd name="connsiteY101" fmla="*/ 354362 h 3810059"/>
                <a:gd name="connsiteX102" fmla="*/ 3825978 w 8490829"/>
                <a:gd name="connsiteY102" fmla="*/ 335528 h 3810059"/>
                <a:gd name="connsiteX103" fmla="*/ 3940301 w 8490829"/>
                <a:gd name="connsiteY103" fmla="*/ 298048 h 3810059"/>
                <a:gd name="connsiteX104" fmla="*/ 4055943 w 8490829"/>
                <a:gd name="connsiteY104" fmla="*/ 265370 h 3810059"/>
                <a:gd name="connsiteX105" fmla="*/ 4113670 w 8490829"/>
                <a:gd name="connsiteY105" fmla="*/ 249079 h 3810059"/>
                <a:gd name="connsiteX106" fmla="*/ 4171868 w 8490829"/>
                <a:gd name="connsiteY106" fmla="*/ 234953 h 3810059"/>
                <a:gd name="connsiteX107" fmla="*/ 4288169 w 8490829"/>
                <a:gd name="connsiteY107" fmla="*/ 207455 h 3810059"/>
                <a:gd name="connsiteX108" fmla="*/ 4346555 w 8490829"/>
                <a:gd name="connsiteY108" fmla="*/ 195401 h 3810059"/>
                <a:gd name="connsiteX109" fmla="*/ 4404941 w 8490829"/>
                <a:gd name="connsiteY109" fmla="*/ 184195 h 3810059"/>
                <a:gd name="connsiteX110" fmla="*/ 4463233 w 8490829"/>
                <a:gd name="connsiteY110" fmla="*/ 172989 h 3810059"/>
                <a:gd name="connsiteX111" fmla="*/ 4521619 w 8490829"/>
                <a:gd name="connsiteY111" fmla="*/ 162818 h 3810059"/>
                <a:gd name="connsiteX112" fmla="*/ 5443270 w 8490829"/>
                <a:gd name="connsiteY112" fmla="*/ 105468 h 3810059"/>
                <a:gd name="connsiteX113" fmla="*/ 6298060 w 8490829"/>
                <a:gd name="connsiteY113" fmla="*/ 205101 h 3810059"/>
                <a:gd name="connsiteX114" fmla="*/ 6686044 w 8490829"/>
                <a:gd name="connsiteY114" fmla="*/ 293527 h 3810059"/>
                <a:gd name="connsiteX115" fmla="*/ 6868170 w 8490829"/>
                <a:gd name="connsiteY115" fmla="*/ 345133 h 3810059"/>
                <a:gd name="connsiteX116" fmla="*/ 6912619 w 8490829"/>
                <a:gd name="connsiteY116" fmla="*/ 357752 h 3810059"/>
                <a:gd name="connsiteX117" fmla="*/ 6956221 w 8490829"/>
                <a:gd name="connsiteY117" fmla="*/ 371595 h 3810059"/>
                <a:gd name="connsiteX118" fmla="*/ 7042010 w 8490829"/>
                <a:gd name="connsiteY118" fmla="*/ 399470 h 3810059"/>
                <a:gd name="connsiteX119" fmla="*/ 7649978 w 8490829"/>
                <a:gd name="connsiteY119" fmla="*/ 625951 h 3810059"/>
                <a:gd name="connsiteX120" fmla="*/ 7683221 w 8490829"/>
                <a:gd name="connsiteY120" fmla="*/ 639512 h 3810059"/>
                <a:gd name="connsiteX121" fmla="*/ 7715427 w 8490829"/>
                <a:gd name="connsiteY121" fmla="*/ 653920 h 3810059"/>
                <a:gd name="connsiteX122" fmla="*/ 7778239 w 8490829"/>
                <a:gd name="connsiteY122" fmla="*/ 681983 h 3810059"/>
                <a:gd name="connsiteX123" fmla="*/ 7897177 w 8490829"/>
                <a:gd name="connsiteY123" fmla="*/ 735189 h 3810059"/>
                <a:gd name="connsiteX124" fmla="*/ 7953020 w 8490829"/>
                <a:gd name="connsiteY124" fmla="*/ 760427 h 3810059"/>
                <a:gd name="connsiteX125" fmla="*/ 8005850 w 8490829"/>
                <a:gd name="connsiteY125" fmla="*/ 786136 h 3810059"/>
                <a:gd name="connsiteX126" fmla="*/ 8104164 w 8490829"/>
                <a:gd name="connsiteY126" fmla="*/ 834069 h 3810059"/>
                <a:gd name="connsiteX127" fmla="*/ 8269435 w 8490829"/>
                <a:gd name="connsiteY127" fmla="*/ 916751 h 3810059"/>
                <a:gd name="connsiteX128" fmla="*/ 8390255 w 8490829"/>
                <a:gd name="connsiteY128" fmla="*/ 980410 h 3810059"/>
                <a:gd name="connsiteX129" fmla="*/ 8490830 w 8490829"/>
                <a:gd name="connsiteY129" fmla="*/ 1033429 h 3810059"/>
                <a:gd name="connsiteX130" fmla="*/ 8391857 w 8490829"/>
                <a:gd name="connsiteY130" fmla="*/ 977397 h 3810059"/>
                <a:gd name="connsiteX131" fmla="*/ 8272825 w 8490829"/>
                <a:gd name="connsiteY131" fmla="*/ 910065 h 3810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Lst>
              <a:rect l="l" t="t" r="r" b="b"/>
              <a:pathLst>
                <a:path w="8490829" h="3810059">
                  <a:moveTo>
                    <a:pt x="8273013" y="909688"/>
                  </a:moveTo>
                  <a:cubicBezTo>
                    <a:pt x="8226493" y="882378"/>
                    <a:pt x="8171402" y="854315"/>
                    <a:pt x="8110003" y="822015"/>
                  </a:cubicBezTo>
                  <a:cubicBezTo>
                    <a:pt x="8079304" y="805912"/>
                    <a:pt x="8046909" y="788867"/>
                    <a:pt x="8012913" y="771068"/>
                  </a:cubicBezTo>
                  <a:cubicBezTo>
                    <a:pt x="7995962" y="762122"/>
                    <a:pt x="7978541" y="752988"/>
                    <a:pt x="7960742" y="743665"/>
                  </a:cubicBezTo>
                  <a:cubicBezTo>
                    <a:pt x="7942850" y="734530"/>
                    <a:pt x="7924298" y="725866"/>
                    <a:pt x="7905464" y="716732"/>
                  </a:cubicBezTo>
                  <a:cubicBezTo>
                    <a:pt x="7867795" y="698463"/>
                    <a:pt x="7828526" y="679534"/>
                    <a:pt x="7787750" y="659852"/>
                  </a:cubicBezTo>
                  <a:cubicBezTo>
                    <a:pt x="7767409" y="649965"/>
                    <a:pt x="7746597" y="639982"/>
                    <a:pt x="7725503" y="629812"/>
                  </a:cubicBezTo>
                  <a:cubicBezTo>
                    <a:pt x="7714956" y="624727"/>
                    <a:pt x="7704315" y="619547"/>
                    <a:pt x="7693579" y="614368"/>
                  </a:cubicBezTo>
                  <a:cubicBezTo>
                    <a:pt x="7682656" y="609565"/>
                    <a:pt x="7671731" y="604668"/>
                    <a:pt x="7660619" y="599771"/>
                  </a:cubicBezTo>
                  <a:cubicBezTo>
                    <a:pt x="7483672" y="520762"/>
                    <a:pt x="7282523" y="433183"/>
                    <a:pt x="7056136" y="354079"/>
                  </a:cubicBezTo>
                  <a:cubicBezTo>
                    <a:pt x="7027885" y="344003"/>
                    <a:pt x="6999351" y="333738"/>
                    <a:pt x="6970535" y="323474"/>
                  </a:cubicBezTo>
                  <a:cubicBezTo>
                    <a:pt x="6956032" y="318483"/>
                    <a:pt x="6941718" y="312832"/>
                    <a:pt x="6926934" y="308218"/>
                  </a:cubicBezTo>
                  <a:cubicBezTo>
                    <a:pt x="6912149" y="303604"/>
                    <a:pt x="6897364" y="298895"/>
                    <a:pt x="6882485" y="294187"/>
                  </a:cubicBezTo>
                  <a:cubicBezTo>
                    <a:pt x="6822874" y="275352"/>
                    <a:pt x="6762040" y="256236"/>
                    <a:pt x="6700264" y="236742"/>
                  </a:cubicBezTo>
                  <a:cubicBezTo>
                    <a:pt x="6575299" y="202182"/>
                    <a:pt x="6446097" y="164890"/>
                    <a:pt x="6310679" y="135885"/>
                  </a:cubicBezTo>
                  <a:cubicBezTo>
                    <a:pt x="6040690" y="74768"/>
                    <a:pt x="5750079" y="28624"/>
                    <a:pt x="5445248" y="9696"/>
                  </a:cubicBezTo>
                  <a:cubicBezTo>
                    <a:pt x="5140605" y="-9421"/>
                    <a:pt x="4821836" y="-1039"/>
                    <a:pt x="4500148" y="41714"/>
                  </a:cubicBezTo>
                  <a:cubicBezTo>
                    <a:pt x="4479901" y="43786"/>
                    <a:pt x="4459937" y="47270"/>
                    <a:pt x="4439878" y="50472"/>
                  </a:cubicBezTo>
                  <a:cubicBezTo>
                    <a:pt x="4419820" y="53768"/>
                    <a:pt x="4399761" y="56970"/>
                    <a:pt x="4379609" y="60266"/>
                  </a:cubicBezTo>
                  <a:cubicBezTo>
                    <a:pt x="4359456" y="63562"/>
                    <a:pt x="4339304" y="66858"/>
                    <a:pt x="4319151" y="70154"/>
                  </a:cubicBezTo>
                  <a:cubicBezTo>
                    <a:pt x="4298999" y="73544"/>
                    <a:pt x="4278658" y="76369"/>
                    <a:pt x="4258788" y="80889"/>
                  </a:cubicBezTo>
                  <a:cubicBezTo>
                    <a:pt x="4218671" y="89176"/>
                    <a:pt x="4178459" y="97558"/>
                    <a:pt x="4138249" y="105845"/>
                  </a:cubicBezTo>
                  <a:cubicBezTo>
                    <a:pt x="4118190" y="110177"/>
                    <a:pt x="4097849" y="113943"/>
                    <a:pt x="4077885" y="118746"/>
                  </a:cubicBezTo>
                  <a:lnTo>
                    <a:pt x="4017992" y="133813"/>
                  </a:lnTo>
                  <a:cubicBezTo>
                    <a:pt x="3977970" y="143890"/>
                    <a:pt x="3937947" y="154060"/>
                    <a:pt x="3897830" y="164137"/>
                  </a:cubicBezTo>
                  <a:cubicBezTo>
                    <a:pt x="3858184" y="175908"/>
                    <a:pt x="3818444" y="187679"/>
                    <a:pt x="3778798" y="199451"/>
                  </a:cubicBezTo>
                  <a:lnTo>
                    <a:pt x="3719188" y="217249"/>
                  </a:lnTo>
                  <a:cubicBezTo>
                    <a:pt x="3699318" y="223370"/>
                    <a:pt x="3679919" y="230527"/>
                    <a:pt x="3660237" y="237119"/>
                  </a:cubicBezTo>
                  <a:lnTo>
                    <a:pt x="3542335" y="277613"/>
                  </a:lnTo>
                  <a:cubicBezTo>
                    <a:pt x="3503254" y="291738"/>
                    <a:pt x="3464738" y="307371"/>
                    <a:pt x="3425940" y="322250"/>
                  </a:cubicBezTo>
                  <a:lnTo>
                    <a:pt x="3367742" y="344851"/>
                  </a:lnTo>
                  <a:cubicBezTo>
                    <a:pt x="3348249" y="352196"/>
                    <a:pt x="3329509" y="361142"/>
                    <a:pt x="3310392" y="369147"/>
                  </a:cubicBezTo>
                  <a:cubicBezTo>
                    <a:pt x="3272253" y="385721"/>
                    <a:pt x="3234113" y="402295"/>
                    <a:pt x="3195974" y="418869"/>
                  </a:cubicBezTo>
                  <a:cubicBezTo>
                    <a:pt x="3158117" y="435914"/>
                    <a:pt x="3121014" y="454560"/>
                    <a:pt x="3083534" y="472264"/>
                  </a:cubicBezTo>
                  <a:lnTo>
                    <a:pt x="3027408" y="499291"/>
                  </a:lnTo>
                  <a:cubicBezTo>
                    <a:pt x="3008668" y="508237"/>
                    <a:pt x="2990681" y="518313"/>
                    <a:pt x="2972224" y="527825"/>
                  </a:cubicBezTo>
                  <a:cubicBezTo>
                    <a:pt x="2935591" y="547130"/>
                    <a:pt x="2898959" y="566435"/>
                    <a:pt x="2862421" y="585740"/>
                  </a:cubicBezTo>
                  <a:cubicBezTo>
                    <a:pt x="2826259" y="605704"/>
                    <a:pt x="2790756" y="626610"/>
                    <a:pt x="2754972" y="646951"/>
                  </a:cubicBezTo>
                  <a:cubicBezTo>
                    <a:pt x="2737079" y="657216"/>
                    <a:pt x="2719281" y="667480"/>
                    <a:pt x="2701388" y="677745"/>
                  </a:cubicBezTo>
                  <a:cubicBezTo>
                    <a:pt x="2683778" y="688292"/>
                    <a:pt x="2666451" y="699310"/>
                    <a:pt x="2648935" y="710046"/>
                  </a:cubicBezTo>
                  <a:cubicBezTo>
                    <a:pt x="2614092" y="731705"/>
                    <a:pt x="2579248" y="753270"/>
                    <a:pt x="2544499" y="774835"/>
                  </a:cubicBezTo>
                  <a:cubicBezTo>
                    <a:pt x="2510504" y="797530"/>
                    <a:pt x="2476602" y="820037"/>
                    <a:pt x="2442795" y="842638"/>
                  </a:cubicBezTo>
                  <a:cubicBezTo>
                    <a:pt x="2425938" y="853939"/>
                    <a:pt x="2408988" y="865333"/>
                    <a:pt x="2392131" y="876634"/>
                  </a:cubicBezTo>
                  <a:cubicBezTo>
                    <a:pt x="2375651" y="888405"/>
                    <a:pt x="2359171" y="900177"/>
                    <a:pt x="2342691" y="911854"/>
                  </a:cubicBezTo>
                  <a:cubicBezTo>
                    <a:pt x="2309825" y="935397"/>
                    <a:pt x="2276771" y="958657"/>
                    <a:pt x="2244377" y="982482"/>
                  </a:cubicBezTo>
                  <a:cubicBezTo>
                    <a:pt x="2180717" y="1031357"/>
                    <a:pt x="2116022" y="1078725"/>
                    <a:pt x="2055093" y="1129389"/>
                  </a:cubicBezTo>
                  <a:cubicBezTo>
                    <a:pt x="2024393" y="1154533"/>
                    <a:pt x="1993222" y="1178923"/>
                    <a:pt x="1963276" y="1204443"/>
                  </a:cubicBezTo>
                  <a:cubicBezTo>
                    <a:pt x="1933424" y="1230058"/>
                    <a:pt x="1903666" y="1255578"/>
                    <a:pt x="1874002" y="1281004"/>
                  </a:cubicBezTo>
                  <a:cubicBezTo>
                    <a:pt x="1844056" y="1306148"/>
                    <a:pt x="1815804" y="1332704"/>
                    <a:pt x="1786988" y="1358507"/>
                  </a:cubicBezTo>
                  <a:cubicBezTo>
                    <a:pt x="1772674" y="1371502"/>
                    <a:pt x="1758360" y="1384498"/>
                    <a:pt x="1744046" y="1397399"/>
                  </a:cubicBezTo>
                  <a:cubicBezTo>
                    <a:pt x="1729638" y="1410301"/>
                    <a:pt x="1715512" y="1423297"/>
                    <a:pt x="1701858" y="1436575"/>
                  </a:cubicBezTo>
                  <a:cubicBezTo>
                    <a:pt x="1674171" y="1463037"/>
                    <a:pt x="1646579" y="1489310"/>
                    <a:pt x="1619081" y="1515490"/>
                  </a:cubicBezTo>
                  <a:cubicBezTo>
                    <a:pt x="1605238" y="1528485"/>
                    <a:pt x="1591772" y="1541763"/>
                    <a:pt x="1578588" y="1555230"/>
                  </a:cubicBezTo>
                  <a:cubicBezTo>
                    <a:pt x="1565310" y="1568602"/>
                    <a:pt x="1552032" y="1581880"/>
                    <a:pt x="1538753" y="1595159"/>
                  </a:cubicBezTo>
                  <a:cubicBezTo>
                    <a:pt x="1485170" y="1647894"/>
                    <a:pt x="1434695" y="1702042"/>
                    <a:pt x="1384031" y="1755155"/>
                  </a:cubicBezTo>
                  <a:cubicBezTo>
                    <a:pt x="1358793" y="1781711"/>
                    <a:pt x="1334779" y="1809021"/>
                    <a:pt x="1310295" y="1835671"/>
                  </a:cubicBezTo>
                  <a:cubicBezTo>
                    <a:pt x="1285999" y="1862510"/>
                    <a:pt x="1261608" y="1888972"/>
                    <a:pt x="1238442" y="1916093"/>
                  </a:cubicBezTo>
                  <a:cubicBezTo>
                    <a:pt x="1214994" y="1943026"/>
                    <a:pt x="1191734" y="1969771"/>
                    <a:pt x="1168662" y="1996327"/>
                  </a:cubicBezTo>
                  <a:cubicBezTo>
                    <a:pt x="1145684" y="2022977"/>
                    <a:pt x="1123648" y="2050098"/>
                    <a:pt x="1101329" y="2076655"/>
                  </a:cubicBezTo>
                  <a:cubicBezTo>
                    <a:pt x="1056410" y="2129579"/>
                    <a:pt x="1014598" y="2183445"/>
                    <a:pt x="972504" y="2235804"/>
                  </a:cubicBezTo>
                  <a:cubicBezTo>
                    <a:pt x="890104" y="2341746"/>
                    <a:pt x="811754" y="2445240"/>
                    <a:pt x="740184" y="2546945"/>
                  </a:cubicBezTo>
                  <a:cubicBezTo>
                    <a:pt x="595537" y="2749695"/>
                    <a:pt x="473115" y="2942463"/>
                    <a:pt x="369056" y="3116396"/>
                  </a:cubicBezTo>
                  <a:cubicBezTo>
                    <a:pt x="265280" y="3290518"/>
                    <a:pt x="180997" y="3446465"/>
                    <a:pt x="113947" y="3576986"/>
                  </a:cubicBezTo>
                  <a:cubicBezTo>
                    <a:pt x="67803" y="3667485"/>
                    <a:pt x="29946" y="3745835"/>
                    <a:pt x="0" y="3810059"/>
                  </a:cubicBezTo>
                  <a:lnTo>
                    <a:pt x="324231" y="3810059"/>
                  </a:lnTo>
                  <a:cubicBezTo>
                    <a:pt x="340145" y="3775216"/>
                    <a:pt x="357567" y="3737736"/>
                    <a:pt x="376590" y="3697619"/>
                  </a:cubicBezTo>
                  <a:cubicBezTo>
                    <a:pt x="437612" y="3570394"/>
                    <a:pt x="514644" y="3417649"/>
                    <a:pt x="610322" y="3246540"/>
                  </a:cubicBezTo>
                  <a:cubicBezTo>
                    <a:pt x="706188" y="3075620"/>
                    <a:pt x="819476" y="2885677"/>
                    <a:pt x="953952" y="2685564"/>
                  </a:cubicBezTo>
                  <a:cubicBezTo>
                    <a:pt x="1020531" y="2585084"/>
                    <a:pt x="1093513" y="2482908"/>
                    <a:pt x="1170357" y="2378096"/>
                  </a:cubicBezTo>
                  <a:cubicBezTo>
                    <a:pt x="1209720" y="2326396"/>
                    <a:pt x="1248707" y="2273095"/>
                    <a:pt x="1290707" y="2220642"/>
                  </a:cubicBezTo>
                  <a:cubicBezTo>
                    <a:pt x="1311519" y="2194368"/>
                    <a:pt x="1332142" y="2167530"/>
                    <a:pt x="1353613" y="2141162"/>
                  </a:cubicBezTo>
                  <a:cubicBezTo>
                    <a:pt x="1375273" y="2114794"/>
                    <a:pt x="1397026" y="2088332"/>
                    <a:pt x="1418874" y="2061681"/>
                  </a:cubicBezTo>
                  <a:cubicBezTo>
                    <a:pt x="1440533" y="2034748"/>
                    <a:pt x="1463417" y="2008569"/>
                    <a:pt x="1486206" y="1982013"/>
                  </a:cubicBezTo>
                  <a:cubicBezTo>
                    <a:pt x="1509184" y="1955551"/>
                    <a:pt x="1531597" y="1928430"/>
                    <a:pt x="1555328" y="1902062"/>
                  </a:cubicBezTo>
                  <a:cubicBezTo>
                    <a:pt x="1602790" y="1849420"/>
                    <a:pt x="1650252" y="1795554"/>
                    <a:pt x="1700539" y="1743195"/>
                  </a:cubicBezTo>
                  <a:cubicBezTo>
                    <a:pt x="1712970" y="1730011"/>
                    <a:pt x="1725494" y="1716733"/>
                    <a:pt x="1738019" y="1703549"/>
                  </a:cubicBezTo>
                  <a:cubicBezTo>
                    <a:pt x="1750450" y="1690177"/>
                    <a:pt x="1763069" y="1676993"/>
                    <a:pt x="1776064" y="1664092"/>
                  </a:cubicBezTo>
                  <a:cubicBezTo>
                    <a:pt x="1801867" y="1638006"/>
                    <a:pt x="1827858" y="1611827"/>
                    <a:pt x="1853850" y="1585553"/>
                  </a:cubicBezTo>
                  <a:cubicBezTo>
                    <a:pt x="1866751" y="1572275"/>
                    <a:pt x="1880029" y="1559374"/>
                    <a:pt x="1893590" y="1546566"/>
                  </a:cubicBezTo>
                  <a:cubicBezTo>
                    <a:pt x="1907056" y="1533665"/>
                    <a:pt x="1920522" y="1520763"/>
                    <a:pt x="1933989" y="1507862"/>
                  </a:cubicBezTo>
                  <a:cubicBezTo>
                    <a:pt x="1961110" y="1482153"/>
                    <a:pt x="1987666" y="1455691"/>
                    <a:pt x="2016012" y="1430642"/>
                  </a:cubicBezTo>
                  <a:cubicBezTo>
                    <a:pt x="2043981" y="1405310"/>
                    <a:pt x="2071950" y="1379884"/>
                    <a:pt x="2100107" y="1354363"/>
                  </a:cubicBezTo>
                  <a:cubicBezTo>
                    <a:pt x="2128264" y="1328843"/>
                    <a:pt x="2157739" y="1304547"/>
                    <a:pt x="2186744" y="1279497"/>
                  </a:cubicBezTo>
                  <a:cubicBezTo>
                    <a:pt x="2244282" y="1228928"/>
                    <a:pt x="2305399" y="1181654"/>
                    <a:pt x="2365480" y="1132591"/>
                  </a:cubicBezTo>
                  <a:cubicBezTo>
                    <a:pt x="2396086" y="1108765"/>
                    <a:pt x="2427351" y="1085505"/>
                    <a:pt x="2458427" y="1061868"/>
                  </a:cubicBezTo>
                  <a:cubicBezTo>
                    <a:pt x="2473965" y="1050097"/>
                    <a:pt x="2489598" y="1038326"/>
                    <a:pt x="2505136" y="1026460"/>
                  </a:cubicBezTo>
                  <a:cubicBezTo>
                    <a:pt x="2521051" y="1015065"/>
                    <a:pt x="2537060" y="1003765"/>
                    <a:pt x="2553069" y="992370"/>
                  </a:cubicBezTo>
                  <a:cubicBezTo>
                    <a:pt x="2585087" y="969675"/>
                    <a:pt x="2617199" y="946980"/>
                    <a:pt x="2649406" y="924190"/>
                  </a:cubicBezTo>
                  <a:cubicBezTo>
                    <a:pt x="2682366" y="902437"/>
                    <a:pt x="2715326" y="880683"/>
                    <a:pt x="2748379" y="858930"/>
                  </a:cubicBezTo>
                  <a:cubicBezTo>
                    <a:pt x="2764954" y="848100"/>
                    <a:pt x="2781339" y="836988"/>
                    <a:pt x="2798102" y="826347"/>
                  </a:cubicBezTo>
                  <a:lnTo>
                    <a:pt x="2848954" y="795270"/>
                  </a:lnTo>
                  <a:cubicBezTo>
                    <a:pt x="2882950" y="774647"/>
                    <a:pt x="2916757" y="753553"/>
                    <a:pt x="2951036" y="733306"/>
                  </a:cubicBezTo>
                  <a:cubicBezTo>
                    <a:pt x="2985785" y="713718"/>
                    <a:pt x="3020628" y="694131"/>
                    <a:pt x="3055471" y="674543"/>
                  </a:cubicBezTo>
                  <a:cubicBezTo>
                    <a:pt x="3072987" y="664938"/>
                    <a:pt x="3090126" y="654579"/>
                    <a:pt x="3107924" y="645444"/>
                  </a:cubicBezTo>
                  <a:lnTo>
                    <a:pt x="3161319" y="617946"/>
                  </a:lnTo>
                  <a:cubicBezTo>
                    <a:pt x="3197010" y="599771"/>
                    <a:pt x="3232418" y="580843"/>
                    <a:pt x="3268486" y="563327"/>
                  </a:cubicBezTo>
                  <a:cubicBezTo>
                    <a:pt x="3304836" y="546282"/>
                    <a:pt x="3341186" y="529331"/>
                    <a:pt x="3377630" y="512287"/>
                  </a:cubicBezTo>
                  <a:cubicBezTo>
                    <a:pt x="3395899" y="504000"/>
                    <a:pt x="3413791" y="494865"/>
                    <a:pt x="3432437" y="487237"/>
                  </a:cubicBezTo>
                  <a:lnTo>
                    <a:pt x="3487998" y="463789"/>
                  </a:lnTo>
                  <a:cubicBezTo>
                    <a:pt x="3525102" y="448344"/>
                    <a:pt x="3561922" y="432147"/>
                    <a:pt x="3599308" y="417456"/>
                  </a:cubicBezTo>
                  <a:lnTo>
                    <a:pt x="3712219" y="375174"/>
                  </a:lnTo>
                  <a:cubicBezTo>
                    <a:pt x="3731053" y="368299"/>
                    <a:pt x="3749699" y="360765"/>
                    <a:pt x="3768722" y="354362"/>
                  </a:cubicBezTo>
                  <a:lnTo>
                    <a:pt x="3825978" y="335528"/>
                  </a:lnTo>
                  <a:cubicBezTo>
                    <a:pt x="3864117" y="323003"/>
                    <a:pt x="3902256" y="310572"/>
                    <a:pt x="3940301" y="298048"/>
                  </a:cubicBezTo>
                  <a:cubicBezTo>
                    <a:pt x="3978911" y="287124"/>
                    <a:pt x="4017427" y="276294"/>
                    <a:pt x="4055943" y="265370"/>
                  </a:cubicBezTo>
                  <a:lnTo>
                    <a:pt x="4113670" y="249079"/>
                  </a:lnTo>
                  <a:cubicBezTo>
                    <a:pt x="4132975" y="243805"/>
                    <a:pt x="4152468" y="239662"/>
                    <a:pt x="4171868" y="234953"/>
                  </a:cubicBezTo>
                  <a:cubicBezTo>
                    <a:pt x="4210666" y="225724"/>
                    <a:pt x="4249465" y="216590"/>
                    <a:pt x="4288169" y="207455"/>
                  </a:cubicBezTo>
                  <a:cubicBezTo>
                    <a:pt x="4307380" y="202558"/>
                    <a:pt x="4327062" y="199168"/>
                    <a:pt x="4346555" y="195401"/>
                  </a:cubicBezTo>
                  <a:cubicBezTo>
                    <a:pt x="4366049" y="191634"/>
                    <a:pt x="4385542" y="187962"/>
                    <a:pt x="4404941" y="184195"/>
                  </a:cubicBezTo>
                  <a:cubicBezTo>
                    <a:pt x="4424434" y="180428"/>
                    <a:pt x="4443833" y="176755"/>
                    <a:pt x="4463233" y="172989"/>
                  </a:cubicBezTo>
                  <a:cubicBezTo>
                    <a:pt x="4482632" y="169316"/>
                    <a:pt x="4502031" y="165361"/>
                    <a:pt x="4521619" y="162818"/>
                  </a:cubicBezTo>
                  <a:cubicBezTo>
                    <a:pt x="4833231" y="112437"/>
                    <a:pt x="5144183" y="95203"/>
                    <a:pt x="5443270" y="105468"/>
                  </a:cubicBezTo>
                  <a:cubicBezTo>
                    <a:pt x="5742545" y="115450"/>
                    <a:pt x="6029767" y="152553"/>
                    <a:pt x="6298060" y="205101"/>
                  </a:cubicBezTo>
                  <a:cubicBezTo>
                    <a:pt x="6432536" y="229774"/>
                    <a:pt x="6561362" y="262922"/>
                    <a:pt x="6686044" y="293527"/>
                  </a:cubicBezTo>
                  <a:cubicBezTo>
                    <a:pt x="6747820" y="311043"/>
                    <a:pt x="6808561" y="328276"/>
                    <a:pt x="6868170" y="345133"/>
                  </a:cubicBezTo>
                  <a:cubicBezTo>
                    <a:pt x="6883050" y="349371"/>
                    <a:pt x="6897929" y="353514"/>
                    <a:pt x="6912619" y="357752"/>
                  </a:cubicBezTo>
                  <a:cubicBezTo>
                    <a:pt x="6927404" y="361896"/>
                    <a:pt x="6941812" y="367075"/>
                    <a:pt x="6956221" y="371595"/>
                  </a:cubicBezTo>
                  <a:cubicBezTo>
                    <a:pt x="6985131" y="381012"/>
                    <a:pt x="7013665" y="390241"/>
                    <a:pt x="7042010" y="399470"/>
                  </a:cubicBezTo>
                  <a:cubicBezTo>
                    <a:pt x="7268962" y="471416"/>
                    <a:pt x="7471524" y="552498"/>
                    <a:pt x="7649978" y="625951"/>
                  </a:cubicBezTo>
                  <a:cubicBezTo>
                    <a:pt x="7661184" y="630471"/>
                    <a:pt x="7672202" y="634991"/>
                    <a:pt x="7683221" y="639512"/>
                  </a:cubicBezTo>
                  <a:cubicBezTo>
                    <a:pt x="7694050" y="644314"/>
                    <a:pt x="7704785" y="649117"/>
                    <a:pt x="7715427" y="653920"/>
                  </a:cubicBezTo>
                  <a:cubicBezTo>
                    <a:pt x="7736710" y="663431"/>
                    <a:pt x="7757710" y="672848"/>
                    <a:pt x="7778239" y="681983"/>
                  </a:cubicBezTo>
                  <a:cubicBezTo>
                    <a:pt x="7819391" y="700346"/>
                    <a:pt x="7859038" y="718144"/>
                    <a:pt x="7897177" y="735189"/>
                  </a:cubicBezTo>
                  <a:cubicBezTo>
                    <a:pt x="7916199" y="743759"/>
                    <a:pt x="7934939" y="751858"/>
                    <a:pt x="7953020" y="760427"/>
                  </a:cubicBezTo>
                  <a:cubicBezTo>
                    <a:pt x="7971007" y="769185"/>
                    <a:pt x="7988617" y="777755"/>
                    <a:pt x="8005850" y="786136"/>
                  </a:cubicBezTo>
                  <a:cubicBezTo>
                    <a:pt x="8040222" y="802898"/>
                    <a:pt x="8072994" y="818907"/>
                    <a:pt x="8104164" y="834069"/>
                  </a:cubicBezTo>
                  <a:cubicBezTo>
                    <a:pt x="8166412" y="864486"/>
                    <a:pt x="8222255" y="890948"/>
                    <a:pt x="8269435" y="916751"/>
                  </a:cubicBezTo>
                  <a:cubicBezTo>
                    <a:pt x="8316991" y="941800"/>
                    <a:pt x="8357484" y="963177"/>
                    <a:pt x="8390255" y="980410"/>
                  </a:cubicBezTo>
                  <a:cubicBezTo>
                    <a:pt x="8455799" y="1014971"/>
                    <a:pt x="8490830" y="1033429"/>
                    <a:pt x="8490830" y="1033429"/>
                  </a:cubicBezTo>
                  <a:cubicBezTo>
                    <a:pt x="8490830" y="1033429"/>
                    <a:pt x="8456364" y="1013935"/>
                    <a:pt x="8391857" y="977397"/>
                  </a:cubicBezTo>
                  <a:cubicBezTo>
                    <a:pt x="8359556" y="959128"/>
                    <a:pt x="8319722" y="936527"/>
                    <a:pt x="8272825" y="910065"/>
                  </a:cubicBezTo>
                  <a:close/>
                </a:path>
              </a:pathLst>
            </a:custGeom>
            <a:solidFill>
              <a:srgbClr val="FFDE17"/>
            </a:solidFill>
            <a:ln w="9417"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7665D18A-0AF1-25BF-7825-69DA48C670D7}"/>
                </a:ext>
              </a:extLst>
            </p:cNvPr>
            <p:cNvSpPr/>
            <p:nvPr/>
          </p:nvSpPr>
          <p:spPr>
            <a:xfrm flipH="1">
              <a:off x="-5178" y="874998"/>
              <a:ext cx="8167164" cy="3707394"/>
            </a:xfrm>
            <a:custGeom>
              <a:avLst/>
              <a:gdLst>
                <a:gd name="connsiteX0" fmla="*/ 7945204 w 8167164"/>
                <a:gd name="connsiteY0" fmla="*/ 814086 h 3707394"/>
                <a:gd name="connsiteX1" fmla="*/ 7779934 w 8167164"/>
                <a:gd name="connsiteY1" fmla="*/ 731404 h 3707394"/>
                <a:gd name="connsiteX2" fmla="*/ 7681619 w 8167164"/>
                <a:gd name="connsiteY2" fmla="*/ 683471 h 3707394"/>
                <a:gd name="connsiteX3" fmla="*/ 7628790 w 8167164"/>
                <a:gd name="connsiteY3" fmla="*/ 657763 h 3707394"/>
                <a:gd name="connsiteX4" fmla="*/ 7572946 w 8167164"/>
                <a:gd name="connsiteY4" fmla="*/ 632525 h 3707394"/>
                <a:gd name="connsiteX5" fmla="*/ 7454008 w 8167164"/>
                <a:gd name="connsiteY5" fmla="*/ 579318 h 3707394"/>
                <a:gd name="connsiteX6" fmla="*/ 7391196 w 8167164"/>
                <a:gd name="connsiteY6" fmla="*/ 551255 h 3707394"/>
                <a:gd name="connsiteX7" fmla="*/ 7358990 w 8167164"/>
                <a:gd name="connsiteY7" fmla="*/ 536847 h 3707394"/>
                <a:gd name="connsiteX8" fmla="*/ 7325748 w 8167164"/>
                <a:gd name="connsiteY8" fmla="*/ 523286 h 3707394"/>
                <a:gd name="connsiteX9" fmla="*/ 6717780 w 8167164"/>
                <a:gd name="connsiteY9" fmla="*/ 296805 h 3707394"/>
                <a:gd name="connsiteX10" fmla="*/ 6631990 w 8167164"/>
                <a:gd name="connsiteY10" fmla="*/ 268931 h 3707394"/>
                <a:gd name="connsiteX11" fmla="*/ 6588389 w 8167164"/>
                <a:gd name="connsiteY11" fmla="*/ 255088 h 3707394"/>
                <a:gd name="connsiteX12" fmla="*/ 6543940 w 8167164"/>
                <a:gd name="connsiteY12" fmla="*/ 242469 h 3707394"/>
                <a:gd name="connsiteX13" fmla="*/ 6361814 w 8167164"/>
                <a:gd name="connsiteY13" fmla="*/ 190863 h 3707394"/>
                <a:gd name="connsiteX14" fmla="*/ 5973829 w 8167164"/>
                <a:gd name="connsiteY14" fmla="*/ 102436 h 3707394"/>
                <a:gd name="connsiteX15" fmla="*/ 5119039 w 8167164"/>
                <a:gd name="connsiteY15" fmla="*/ 2804 h 3707394"/>
                <a:gd name="connsiteX16" fmla="*/ 4197388 w 8167164"/>
                <a:gd name="connsiteY16" fmla="*/ 60154 h 3707394"/>
                <a:gd name="connsiteX17" fmla="*/ 4139002 w 8167164"/>
                <a:gd name="connsiteY17" fmla="*/ 70324 h 3707394"/>
                <a:gd name="connsiteX18" fmla="*/ 4080710 w 8167164"/>
                <a:gd name="connsiteY18" fmla="*/ 81530 h 3707394"/>
                <a:gd name="connsiteX19" fmla="*/ 4022324 w 8167164"/>
                <a:gd name="connsiteY19" fmla="*/ 92737 h 3707394"/>
                <a:gd name="connsiteX20" fmla="*/ 3963938 w 8167164"/>
                <a:gd name="connsiteY20" fmla="*/ 104791 h 3707394"/>
                <a:gd name="connsiteX21" fmla="*/ 3847637 w 8167164"/>
                <a:gd name="connsiteY21" fmla="*/ 132289 h 3707394"/>
                <a:gd name="connsiteX22" fmla="*/ 3789439 w 8167164"/>
                <a:gd name="connsiteY22" fmla="*/ 146414 h 3707394"/>
                <a:gd name="connsiteX23" fmla="*/ 3731713 w 8167164"/>
                <a:gd name="connsiteY23" fmla="*/ 162706 h 3707394"/>
                <a:gd name="connsiteX24" fmla="*/ 3616071 w 8167164"/>
                <a:gd name="connsiteY24" fmla="*/ 195383 h 3707394"/>
                <a:gd name="connsiteX25" fmla="*/ 3501747 w 8167164"/>
                <a:gd name="connsiteY25" fmla="*/ 232863 h 3707394"/>
                <a:gd name="connsiteX26" fmla="*/ 3444491 w 8167164"/>
                <a:gd name="connsiteY26" fmla="*/ 251697 h 3707394"/>
                <a:gd name="connsiteX27" fmla="*/ 3387989 w 8167164"/>
                <a:gd name="connsiteY27" fmla="*/ 272509 h 3707394"/>
                <a:gd name="connsiteX28" fmla="*/ 3275078 w 8167164"/>
                <a:gd name="connsiteY28" fmla="*/ 314792 h 3707394"/>
                <a:gd name="connsiteX29" fmla="*/ 3163768 w 8167164"/>
                <a:gd name="connsiteY29" fmla="*/ 361124 h 3707394"/>
                <a:gd name="connsiteX30" fmla="*/ 3108207 w 8167164"/>
                <a:gd name="connsiteY30" fmla="*/ 384573 h 3707394"/>
                <a:gd name="connsiteX31" fmla="*/ 3053399 w 8167164"/>
                <a:gd name="connsiteY31" fmla="*/ 409622 h 3707394"/>
                <a:gd name="connsiteX32" fmla="*/ 2944255 w 8167164"/>
                <a:gd name="connsiteY32" fmla="*/ 460663 h 3707394"/>
                <a:gd name="connsiteX33" fmla="*/ 2837088 w 8167164"/>
                <a:gd name="connsiteY33" fmla="*/ 515282 h 3707394"/>
                <a:gd name="connsiteX34" fmla="*/ 2783694 w 8167164"/>
                <a:gd name="connsiteY34" fmla="*/ 542780 h 3707394"/>
                <a:gd name="connsiteX35" fmla="*/ 2731240 w 8167164"/>
                <a:gd name="connsiteY35" fmla="*/ 571879 h 3707394"/>
                <a:gd name="connsiteX36" fmla="*/ 2626805 w 8167164"/>
                <a:gd name="connsiteY36" fmla="*/ 630641 h 3707394"/>
                <a:gd name="connsiteX37" fmla="*/ 2524724 w 8167164"/>
                <a:gd name="connsiteY37" fmla="*/ 692606 h 3707394"/>
                <a:gd name="connsiteX38" fmla="*/ 2473871 w 8167164"/>
                <a:gd name="connsiteY38" fmla="*/ 723682 h 3707394"/>
                <a:gd name="connsiteX39" fmla="*/ 2424149 w 8167164"/>
                <a:gd name="connsiteY39" fmla="*/ 756265 h 3707394"/>
                <a:gd name="connsiteX40" fmla="*/ 2325175 w 8167164"/>
                <a:gd name="connsiteY40" fmla="*/ 821526 h 3707394"/>
                <a:gd name="connsiteX41" fmla="*/ 2228838 w 8167164"/>
                <a:gd name="connsiteY41" fmla="*/ 889706 h 3707394"/>
                <a:gd name="connsiteX42" fmla="*/ 2180905 w 8167164"/>
                <a:gd name="connsiteY42" fmla="*/ 923796 h 3707394"/>
                <a:gd name="connsiteX43" fmla="*/ 2134197 w 8167164"/>
                <a:gd name="connsiteY43" fmla="*/ 959204 h 3707394"/>
                <a:gd name="connsiteX44" fmla="*/ 2041250 w 8167164"/>
                <a:gd name="connsiteY44" fmla="*/ 1029926 h 3707394"/>
                <a:gd name="connsiteX45" fmla="*/ 1862513 w 8167164"/>
                <a:gd name="connsiteY45" fmla="*/ 1176833 h 3707394"/>
                <a:gd name="connsiteX46" fmla="*/ 1775876 w 8167164"/>
                <a:gd name="connsiteY46" fmla="*/ 1251699 h 3707394"/>
                <a:gd name="connsiteX47" fmla="*/ 1691781 w 8167164"/>
                <a:gd name="connsiteY47" fmla="*/ 1327977 h 3707394"/>
                <a:gd name="connsiteX48" fmla="*/ 1609758 w 8167164"/>
                <a:gd name="connsiteY48" fmla="*/ 1405197 h 3707394"/>
                <a:gd name="connsiteX49" fmla="*/ 1569359 w 8167164"/>
                <a:gd name="connsiteY49" fmla="*/ 1443902 h 3707394"/>
                <a:gd name="connsiteX50" fmla="*/ 1529619 w 8167164"/>
                <a:gd name="connsiteY50" fmla="*/ 1482888 h 3707394"/>
                <a:gd name="connsiteX51" fmla="*/ 1451834 w 8167164"/>
                <a:gd name="connsiteY51" fmla="*/ 1561427 h 3707394"/>
                <a:gd name="connsiteX52" fmla="*/ 1413789 w 8167164"/>
                <a:gd name="connsiteY52" fmla="*/ 1600885 h 3707394"/>
                <a:gd name="connsiteX53" fmla="*/ 1376309 w 8167164"/>
                <a:gd name="connsiteY53" fmla="*/ 1640531 h 3707394"/>
                <a:gd name="connsiteX54" fmla="*/ 1231097 w 8167164"/>
                <a:gd name="connsiteY54" fmla="*/ 1799397 h 3707394"/>
                <a:gd name="connsiteX55" fmla="*/ 1161976 w 8167164"/>
                <a:gd name="connsiteY55" fmla="*/ 1879348 h 3707394"/>
                <a:gd name="connsiteX56" fmla="*/ 1094643 w 8167164"/>
                <a:gd name="connsiteY56" fmla="*/ 1959017 h 3707394"/>
                <a:gd name="connsiteX57" fmla="*/ 1029383 w 8167164"/>
                <a:gd name="connsiteY57" fmla="*/ 2038497 h 3707394"/>
                <a:gd name="connsiteX58" fmla="*/ 966477 w 8167164"/>
                <a:gd name="connsiteY58" fmla="*/ 2117978 h 3707394"/>
                <a:gd name="connsiteX59" fmla="*/ 846126 w 8167164"/>
                <a:gd name="connsiteY59" fmla="*/ 2275431 h 3707394"/>
                <a:gd name="connsiteX60" fmla="*/ 629721 w 8167164"/>
                <a:gd name="connsiteY60" fmla="*/ 2582900 h 3707394"/>
                <a:gd name="connsiteX61" fmla="*/ 286091 w 8167164"/>
                <a:gd name="connsiteY61" fmla="*/ 3143876 h 3707394"/>
                <a:gd name="connsiteX62" fmla="*/ 52359 w 8167164"/>
                <a:gd name="connsiteY62" fmla="*/ 3594955 h 3707394"/>
                <a:gd name="connsiteX63" fmla="*/ 0 w 8167164"/>
                <a:gd name="connsiteY63" fmla="*/ 3707395 h 3707394"/>
                <a:gd name="connsiteX64" fmla="*/ 318769 w 8167164"/>
                <a:gd name="connsiteY64" fmla="*/ 3707395 h 3707394"/>
                <a:gd name="connsiteX65" fmla="*/ 527452 w 8167164"/>
                <a:gd name="connsiteY65" fmla="*/ 3274114 h 3707394"/>
                <a:gd name="connsiteX66" fmla="*/ 843678 w 8167164"/>
                <a:gd name="connsiteY66" fmla="*/ 2721708 h 3707394"/>
                <a:gd name="connsiteX67" fmla="*/ 940297 w 8167164"/>
                <a:gd name="connsiteY67" fmla="*/ 2571505 h 3707394"/>
                <a:gd name="connsiteX68" fmla="*/ 991432 w 8167164"/>
                <a:gd name="connsiteY68" fmla="*/ 2495226 h 3707394"/>
                <a:gd name="connsiteX69" fmla="*/ 1044168 w 8167164"/>
                <a:gd name="connsiteY69" fmla="*/ 2418006 h 3707394"/>
                <a:gd name="connsiteX70" fmla="*/ 1099163 w 8167164"/>
                <a:gd name="connsiteY70" fmla="*/ 2340409 h 3707394"/>
                <a:gd name="connsiteX71" fmla="*/ 1156043 w 8167164"/>
                <a:gd name="connsiteY71" fmla="*/ 2262247 h 3707394"/>
                <a:gd name="connsiteX72" fmla="*/ 1214617 w 8167164"/>
                <a:gd name="connsiteY72" fmla="*/ 2183521 h 3707394"/>
                <a:gd name="connsiteX73" fmla="*/ 1275452 w 8167164"/>
                <a:gd name="connsiteY73" fmla="*/ 2104793 h 3707394"/>
                <a:gd name="connsiteX74" fmla="*/ 1338264 w 8167164"/>
                <a:gd name="connsiteY74" fmla="*/ 2025878 h 3707394"/>
                <a:gd name="connsiteX75" fmla="*/ 1402771 w 8167164"/>
                <a:gd name="connsiteY75" fmla="*/ 1946586 h 3707394"/>
                <a:gd name="connsiteX76" fmla="*/ 1538471 w 8167164"/>
                <a:gd name="connsiteY76" fmla="*/ 1788944 h 3707394"/>
                <a:gd name="connsiteX77" fmla="*/ 1573503 w 8167164"/>
                <a:gd name="connsiteY77" fmla="*/ 1749487 h 3707394"/>
                <a:gd name="connsiteX78" fmla="*/ 1609193 w 8167164"/>
                <a:gd name="connsiteY78" fmla="*/ 1710217 h 3707394"/>
                <a:gd name="connsiteX79" fmla="*/ 1682082 w 8167164"/>
                <a:gd name="connsiteY79" fmla="*/ 1632150 h 3707394"/>
                <a:gd name="connsiteX80" fmla="*/ 1719373 w 8167164"/>
                <a:gd name="connsiteY80" fmla="*/ 1593351 h 3707394"/>
                <a:gd name="connsiteX81" fmla="*/ 1757230 w 8167164"/>
                <a:gd name="connsiteY81" fmla="*/ 1554835 h 3707394"/>
                <a:gd name="connsiteX82" fmla="*/ 1834168 w 8167164"/>
                <a:gd name="connsiteY82" fmla="*/ 1477897 h 3707394"/>
                <a:gd name="connsiteX83" fmla="*/ 1913177 w 8167164"/>
                <a:gd name="connsiteY83" fmla="*/ 1401807 h 3707394"/>
                <a:gd name="connsiteX84" fmla="*/ 1994635 w 8167164"/>
                <a:gd name="connsiteY84" fmla="*/ 1327036 h 3707394"/>
                <a:gd name="connsiteX85" fmla="*/ 2162919 w 8167164"/>
                <a:gd name="connsiteY85" fmla="*/ 1180129 h 3707394"/>
                <a:gd name="connsiteX86" fmla="*/ 2250592 w 8167164"/>
                <a:gd name="connsiteY86" fmla="*/ 1109218 h 3707394"/>
                <a:gd name="connsiteX87" fmla="*/ 2294664 w 8167164"/>
                <a:gd name="connsiteY87" fmla="*/ 1073716 h 3707394"/>
                <a:gd name="connsiteX88" fmla="*/ 2339866 w 8167164"/>
                <a:gd name="connsiteY88" fmla="*/ 1039437 h 3707394"/>
                <a:gd name="connsiteX89" fmla="*/ 2430835 w 8167164"/>
                <a:gd name="connsiteY89" fmla="*/ 970881 h 3707394"/>
                <a:gd name="connsiteX90" fmla="*/ 2524441 w 8167164"/>
                <a:gd name="connsiteY90" fmla="*/ 905055 h 3707394"/>
                <a:gd name="connsiteX91" fmla="*/ 2571527 w 8167164"/>
                <a:gd name="connsiteY91" fmla="*/ 872190 h 3707394"/>
                <a:gd name="connsiteX92" fmla="*/ 2619648 w 8167164"/>
                <a:gd name="connsiteY92" fmla="*/ 840831 h 3707394"/>
                <a:gd name="connsiteX93" fmla="*/ 2716362 w 8167164"/>
                <a:gd name="connsiteY93" fmla="*/ 778019 h 3707394"/>
                <a:gd name="connsiteX94" fmla="*/ 2815429 w 8167164"/>
                <a:gd name="connsiteY94" fmla="*/ 718314 h 3707394"/>
                <a:gd name="connsiteX95" fmla="*/ 2865246 w 8167164"/>
                <a:gd name="connsiteY95" fmla="*/ 688745 h 3707394"/>
                <a:gd name="connsiteX96" fmla="*/ 2916004 w 8167164"/>
                <a:gd name="connsiteY96" fmla="*/ 660682 h 3707394"/>
                <a:gd name="connsiteX97" fmla="*/ 3017897 w 8167164"/>
                <a:gd name="connsiteY97" fmla="*/ 604839 h 3707394"/>
                <a:gd name="connsiteX98" fmla="*/ 3121767 w 8167164"/>
                <a:gd name="connsiteY98" fmla="*/ 552385 h 3707394"/>
                <a:gd name="connsiteX99" fmla="*/ 3173938 w 8167164"/>
                <a:gd name="connsiteY99" fmla="*/ 526582 h 3707394"/>
                <a:gd name="connsiteX100" fmla="*/ 3226956 w 8167164"/>
                <a:gd name="connsiteY100" fmla="*/ 502380 h 3707394"/>
                <a:gd name="connsiteX101" fmla="*/ 3333181 w 8167164"/>
                <a:gd name="connsiteY101" fmla="*/ 454353 h 3707394"/>
                <a:gd name="connsiteX102" fmla="*/ 3441101 w 8167164"/>
                <a:gd name="connsiteY102" fmla="*/ 410187 h 3707394"/>
                <a:gd name="connsiteX103" fmla="*/ 3495155 w 8167164"/>
                <a:gd name="connsiteY103" fmla="*/ 388434 h 3707394"/>
                <a:gd name="connsiteX104" fmla="*/ 3549963 w 8167164"/>
                <a:gd name="connsiteY104" fmla="*/ 368658 h 3707394"/>
                <a:gd name="connsiteX105" fmla="*/ 3659578 w 8167164"/>
                <a:gd name="connsiteY105" fmla="*/ 329106 h 3707394"/>
                <a:gd name="connsiteX106" fmla="*/ 3770605 w 8167164"/>
                <a:gd name="connsiteY106" fmla="*/ 294168 h 3707394"/>
                <a:gd name="connsiteX107" fmla="*/ 3826072 w 8167164"/>
                <a:gd name="connsiteY107" fmla="*/ 276653 h 3707394"/>
                <a:gd name="connsiteX108" fmla="*/ 3882104 w 8167164"/>
                <a:gd name="connsiteY108" fmla="*/ 261303 h 3707394"/>
                <a:gd name="connsiteX109" fmla="*/ 3994073 w 8167164"/>
                <a:gd name="connsiteY109" fmla="*/ 231168 h 3707394"/>
                <a:gd name="connsiteX110" fmla="*/ 4050387 w 8167164"/>
                <a:gd name="connsiteY110" fmla="*/ 217796 h 3707394"/>
                <a:gd name="connsiteX111" fmla="*/ 4106796 w 8167164"/>
                <a:gd name="connsiteY111" fmla="*/ 205271 h 3707394"/>
                <a:gd name="connsiteX112" fmla="*/ 4163110 w 8167164"/>
                <a:gd name="connsiteY112" fmla="*/ 192746 h 3707394"/>
                <a:gd name="connsiteX113" fmla="*/ 4219518 w 8167164"/>
                <a:gd name="connsiteY113" fmla="*/ 181163 h 3707394"/>
                <a:gd name="connsiteX114" fmla="*/ 5117627 w 8167164"/>
                <a:gd name="connsiteY114" fmla="*/ 98387 h 3707394"/>
                <a:gd name="connsiteX115" fmla="*/ 5961775 w 8167164"/>
                <a:gd name="connsiteY115" fmla="*/ 171370 h 3707394"/>
                <a:gd name="connsiteX116" fmla="*/ 6348159 w 8167164"/>
                <a:gd name="connsiteY116" fmla="*/ 247366 h 3707394"/>
                <a:gd name="connsiteX117" fmla="*/ 6530191 w 8167164"/>
                <a:gd name="connsiteY117" fmla="*/ 293133 h 3707394"/>
                <a:gd name="connsiteX118" fmla="*/ 6574734 w 8167164"/>
                <a:gd name="connsiteY118" fmla="*/ 304339 h 3707394"/>
                <a:gd name="connsiteX119" fmla="*/ 6618430 w 8167164"/>
                <a:gd name="connsiteY119" fmla="*/ 316770 h 3707394"/>
                <a:gd name="connsiteX120" fmla="*/ 6704407 w 8167164"/>
                <a:gd name="connsiteY120" fmla="*/ 341913 h 3707394"/>
                <a:gd name="connsiteX121" fmla="*/ 7315765 w 8167164"/>
                <a:gd name="connsiteY121" fmla="*/ 549089 h 3707394"/>
                <a:gd name="connsiteX122" fmla="*/ 7349290 w 8167164"/>
                <a:gd name="connsiteY122" fmla="*/ 561614 h 3707394"/>
                <a:gd name="connsiteX123" fmla="*/ 7381873 w 8167164"/>
                <a:gd name="connsiteY123" fmla="*/ 574986 h 3707394"/>
                <a:gd name="connsiteX124" fmla="*/ 7445345 w 8167164"/>
                <a:gd name="connsiteY124" fmla="*/ 601072 h 3707394"/>
                <a:gd name="connsiteX125" fmla="*/ 7565506 w 8167164"/>
                <a:gd name="connsiteY125" fmla="*/ 650511 h 3707394"/>
                <a:gd name="connsiteX126" fmla="*/ 7622009 w 8167164"/>
                <a:gd name="connsiteY126" fmla="*/ 674054 h 3707394"/>
                <a:gd name="connsiteX127" fmla="*/ 7675404 w 8167164"/>
                <a:gd name="connsiteY127" fmla="*/ 698162 h 3707394"/>
                <a:gd name="connsiteX128" fmla="*/ 7774943 w 8167164"/>
                <a:gd name="connsiteY128" fmla="*/ 742987 h 3707394"/>
                <a:gd name="connsiteX129" fmla="*/ 7942473 w 8167164"/>
                <a:gd name="connsiteY129" fmla="*/ 820584 h 3707394"/>
                <a:gd name="connsiteX130" fmla="*/ 8065084 w 8167164"/>
                <a:gd name="connsiteY130" fmla="*/ 880571 h 3707394"/>
                <a:gd name="connsiteX131" fmla="*/ 8167165 w 8167164"/>
                <a:gd name="connsiteY131" fmla="*/ 930576 h 3707394"/>
                <a:gd name="connsiteX132" fmla="*/ 8066590 w 8167164"/>
                <a:gd name="connsiteY132" fmla="*/ 877558 h 3707394"/>
                <a:gd name="connsiteX133" fmla="*/ 7945769 w 8167164"/>
                <a:gd name="connsiteY133" fmla="*/ 813898 h 3707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8167164" h="3707394">
                  <a:moveTo>
                    <a:pt x="7945204" y="814086"/>
                  </a:moveTo>
                  <a:cubicBezTo>
                    <a:pt x="7898024" y="788284"/>
                    <a:pt x="7842181" y="761821"/>
                    <a:pt x="7779934" y="731404"/>
                  </a:cubicBezTo>
                  <a:cubicBezTo>
                    <a:pt x="7748858" y="716243"/>
                    <a:pt x="7715992" y="700234"/>
                    <a:pt x="7681619" y="683471"/>
                  </a:cubicBezTo>
                  <a:cubicBezTo>
                    <a:pt x="7664386" y="675090"/>
                    <a:pt x="7646776" y="666520"/>
                    <a:pt x="7628790" y="657763"/>
                  </a:cubicBezTo>
                  <a:cubicBezTo>
                    <a:pt x="7610709" y="649193"/>
                    <a:pt x="7591875" y="641189"/>
                    <a:pt x="7572946" y="632525"/>
                  </a:cubicBezTo>
                  <a:cubicBezTo>
                    <a:pt x="7534807" y="615480"/>
                    <a:pt x="7495161" y="597776"/>
                    <a:pt x="7454008" y="579318"/>
                  </a:cubicBezTo>
                  <a:cubicBezTo>
                    <a:pt x="7433385" y="570089"/>
                    <a:pt x="7412479" y="560767"/>
                    <a:pt x="7391196" y="551255"/>
                  </a:cubicBezTo>
                  <a:cubicBezTo>
                    <a:pt x="7380555" y="546452"/>
                    <a:pt x="7369819" y="541650"/>
                    <a:pt x="7358990" y="536847"/>
                  </a:cubicBezTo>
                  <a:cubicBezTo>
                    <a:pt x="7347972" y="532327"/>
                    <a:pt x="7336954" y="527901"/>
                    <a:pt x="7325748" y="523286"/>
                  </a:cubicBezTo>
                  <a:cubicBezTo>
                    <a:pt x="7147293" y="449833"/>
                    <a:pt x="6944732" y="368752"/>
                    <a:pt x="6717780" y="296805"/>
                  </a:cubicBezTo>
                  <a:cubicBezTo>
                    <a:pt x="6689434" y="287577"/>
                    <a:pt x="6660900" y="278348"/>
                    <a:pt x="6631990" y="268931"/>
                  </a:cubicBezTo>
                  <a:cubicBezTo>
                    <a:pt x="6617488" y="264410"/>
                    <a:pt x="6603080" y="259231"/>
                    <a:pt x="6588389" y="255088"/>
                  </a:cubicBezTo>
                  <a:cubicBezTo>
                    <a:pt x="6573604" y="250944"/>
                    <a:pt x="6558819" y="246706"/>
                    <a:pt x="6543940" y="242469"/>
                  </a:cubicBezTo>
                  <a:cubicBezTo>
                    <a:pt x="6484330" y="225612"/>
                    <a:pt x="6423590" y="208379"/>
                    <a:pt x="6361814" y="190863"/>
                  </a:cubicBezTo>
                  <a:cubicBezTo>
                    <a:pt x="6237131" y="160257"/>
                    <a:pt x="6108305" y="127109"/>
                    <a:pt x="5973829" y="102436"/>
                  </a:cubicBezTo>
                  <a:cubicBezTo>
                    <a:pt x="5705630" y="49889"/>
                    <a:pt x="5418315" y="12880"/>
                    <a:pt x="5119039" y="2804"/>
                  </a:cubicBezTo>
                  <a:cubicBezTo>
                    <a:pt x="4819952" y="-7367"/>
                    <a:pt x="4509000" y="9772"/>
                    <a:pt x="4197388" y="60154"/>
                  </a:cubicBezTo>
                  <a:cubicBezTo>
                    <a:pt x="4177800" y="62696"/>
                    <a:pt x="4158495" y="66651"/>
                    <a:pt x="4139002" y="70324"/>
                  </a:cubicBezTo>
                  <a:cubicBezTo>
                    <a:pt x="4119603" y="74091"/>
                    <a:pt x="4100109" y="77764"/>
                    <a:pt x="4080710" y="81530"/>
                  </a:cubicBezTo>
                  <a:cubicBezTo>
                    <a:pt x="4061217" y="85297"/>
                    <a:pt x="4041817" y="88970"/>
                    <a:pt x="4022324" y="92737"/>
                  </a:cubicBezTo>
                  <a:cubicBezTo>
                    <a:pt x="4002831" y="96504"/>
                    <a:pt x="3983243" y="99894"/>
                    <a:pt x="3963938" y="104791"/>
                  </a:cubicBezTo>
                  <a:cubicBezTo>
                    <a:pt x="3925234" y="113925"/>
                    <a:pt x="3886435" y="123154"/>
                    <a:pt x="3847637" y="132289"/>
                  </a:cubicBezTo>
                  <a:cubicBezTo>
                    <a:pt x="3828238" y="136997"/>
                    <a:pt x="3808745" y="141141"/>
                    <a:pt x="3789439" y="146414"/>
                  </a:cubicBezTo>
                  <a:lnTo>
                    <a:pt x="3731713" y="162706"/>
                  </a:lnTo>
                  <a:cubicBezTo>
                    <a:pt x="3693197" y="173535"/>
                    <a:pt x="3654681" y="184459"/>
                    <a:pt x="3616071" y="195383"/>
                  </a:cubicBezTo>
                  <a:cubicBezTo>
                    <a:pt x="3578026" y="207814"/>
                    <a:pt x="3539886" y="220338"/>
                    <a:pt x="3501747" y="232863"/>
                  </a:cubicBezTo>
                  <a:lnTo>
                    <a:pt x="3444491" y="251697"/>
                  </a:lnTo>
                  <a:cubicBezTo>
                    <a:pt x="3425469" y="258101"/>
                    <a:pt x="3406823" y="265635"/>
                    <a:pt x="3387989" y="272509"/>
                  </a:cubicBezTo>
                  <a:lnTo>
                    <a:pt x="3275078" y="314792"/>
                  </a:lnTo>
                  <a:cubicBezTo>
                    <a:pt x="3237692" y="329577"/>
                    <a:pt x="3200871" y="345774"/>
                    <a:pt x="3163768" y="361124"/>
                  </a:cubicBezTo>
                  <a:lnTo>
                    <a:pt x="3108207" y="384573"/>
                  </a:lnTo>
                  <a:cubicBezTo>
                    <a:pt x="3089561" y="392200"/>
                    <a:pt x="3071668" y="401335"/>
                    <a:pt x="3053399" y="409622"/>
                  </a:cubicBezTo>
                  <a:cubicBezTo>
                    <a:pt x="3017049" y="426667"/>
                    <a:pt x="2980605" y="443712"/>
                    <a:pt x="2944255" y="460663"/>
                  </a:cubicBezTo>
                  <a:cubicBezTo>
                    <a:pt x="2908188" y="478179"/>
                    <a:pt x="2872779" y="497107"/>
                    <a:pt x="2837088" y="515282"/>
                  </a:cubicBezTo>
                  <a:lnTo>
                    <a:pt x="2783694" y="542780"/>
                  </a:lnTo>
                  <a:cubicBezTo>
                    <a:pt x="2765895" y="551914"/>
                    <a:pt x="2748756" y="562179"/>
                    <a:pt x="2731240" y="571879"/>
                  </a:cubicBezTo>
                  <a:cubicBezTo>
                    <a:pt x="2696397" y="591466"/>
                    <a:pt x="2661554" y="611054"/>
                    <a:pt x="2626805" y="630641"/>
                  </a:cubicBezTo>
                  <a:cubicBezTo>
                    <a:pt x="2592433" y="650888"/>
                    <a:pt x="2558719" y="671982"/>
                    <a:pt x="2524724" y="692606"/>
                  </a:cubicBezTo>
                  <a:lnTo>
                    <a:pt x="2473871" y="723682"/>
                  </a:lnTo>
                  <a:cubicBezTo>
                    <a:pt x="2457109" y="734324"/>
                    <a:pt x="2440723" y="745436"/>
                    <a:pt x="2424149" y="756265"/>
                  </a:cubicBezTo>
                  <a:cubicBezTo>
                    <a:pt x="2391095" y="778113"/>
                    <a:pt x="2358041" y="799867"/>
                    <a:pt x="2325175" y="821526"/>
                  </a:cubicBezTo>
                  <a:cubicBezTo>
                    <a:pt x="2292969" y="844315"/>
                    <a:pt x="2260856" y="867010"/>
                    <a:pt x="2228838" y="889706"/>
                  </a:cubicBezTo>
                  <a:cubicBezTo>
                    <a:pt x="2212829" y="901100"/>
                    <a:pt x="2196820" y="912495"/>
                    <a:pt x="2180905" y="923796"/>
                  </a:cubicBezTo>
                  <a:cubicBezTo>
                    <a:pt x="2165273" y="935567"/>
                    <a:pt x="2149735" y="947432"/>
                    <a:pt x="2134197" y="959204"/>
                  </a:cubicBezTo>
                  <a:cubicBezTo>
                    <a:pt x="2103120" y="982841"/>
                    <a:pt x="2071855" y="1006101"/>
                    <a:pt x="2041250" y="1029926"/>
                  </a:cubicBezTo>
                  <a:cubicBezTo>
                    <a:pt x="1981074" y="1078895"/>
                    <a:pt x="1919958" y="1126263"/>
                    <a:pt x="1862513" y="1176833"/>
                  </a:cubicBezTo>
                  <a:cubicBezTo>
                    <a:pt x="1833603" y="1201882"/>
                    <a:pt x="1804127" y="1226273"/>
                    <a:pt x="1775876" y="1251699"/>
                  </a:cubicBezTo>
                  <a:cubicBezTo>
                    <a:pt x="1747719" y="1277219"/>
                    <a:pt x="1719656" y="1302645"/>
                    <a:pt x="1691781" y="1327977"/>
                  </a:cubicBezTo>
                  <a:cubicBezTo>
                    <a:pt x="1663530" y="1353027"/>
                    <a:pt x="1636974" y="1379489"/>
                    <a:pt x="1609758" y="1405197"/>
                  </a:cubicBezTo>
                  <a:cubicBezTo>
                    <a:pt x="1596292" y="1418099"/>
                    <a:pt x="1582825" y="1431000"/>
                    <a:pt x="1569359" y="1443902"/>
                  </a:cubicBezTo>
                  <a:cubicBezTo>
                    <a:pt x="1555798" y="1456709"/>
                    <a:pt x="1542520" y="1469610"/>
                    <a:pt x="1529619" y="1482888"/>
                  </a:cubicBezTo>
                  <a:cubicBezTo>
                    <a:pt x="1503534" y="1509162"/>
                    <a:pt x="1477637" y="1535342"/>
                    <a:pt x="1451834" y="1561427"/>
                  </a:cubicBezTo>
                  <a:cubicBezTo>
                    <a:pt x="1438838" y="1574329"/>
                    <a:pt x="1426219" y="1587607"/>
                    <a:pt x="1413789" y="1600885"/>
                  </a:cubicBezTo>
                  <a:cubicBezTo>
                    <a:pt x="1401264" y="1614163"/>
                    <a:pt x="1388833" y="1627347"/>
                    <a:pt x="1376309" y="1640531"/>
                  </a:cubicBezTo>
                  <a:cubicBezTo>
                    <a:pt x="1325927" y="1692890"/>
                    <a:pt x="1278559" y="1746661"/>
                    <a:pt x="1231097" y="1799397"/>
                  </a:cubicBezTo>
                  <a:cubicBezTo>
                    <a:pt x="1207366" y="1825765"/>
                    <a:pt x="1184859" y="1852886"/>
                    <a:pt x="1161976" y="1879348"/>
                  </a:cubicBezTo>
                  <a:cubicBezTo>
                    <a:pt x="1139186" y="1905905"/>
                    <a:pt x="1116303" y="1932178"/>
                    <a:pt x="1094643" y="1959017"/>
                  </a:cubicBezTo>
                  <a:cubicBezTo>
                    <a:pt x="1072701" y="1985667"/>
                    <a:pt x="1050948" y="2012223"/>
                    <a:pt x="1029383" y="2038497"/>
                  </a:cubicBezTo>
                  <a:cubicBezTo>
                    <a:pt x="1007912" y="2064959"/>
                    <a:pt x="987288" y="2091704"/>
                    <a:pt x="966477" y="2117978"/>
                  </a:cubicBezTo>
                  <a:cubicBezTo>
                    <a:pt x="924476" y="2170337"/>
                    <a:pt x="885490" y="2223637"/>
                    <a:pt x="846126" y="2275431"/>
                  </a:cubicBezTo>
                  <a:cubicBezTo>
                    <a:pt x="769283" y="2380150"/>
                    <a:pt x="696206" y="2482419"/>
                    <a:pt x="629721" y="2582900"/>
                  </a:cubicBezTo>
                  <a:cubicBezTo>
                    <a:pt x="495151" y="2783013"/>
                    <a:pt x="381957" y="2972956"/>
                    <a:pt x="286091" y="3143876"/>
                  </a:cubicBezTo>
                  <a:cubicBezTo>
                    <a:pt x="190414" y="3314985"/>
                    <a:pt x="113382" y="3467730"/>
                    <a:pt x="52359" y="3594955"/>
                  </a:cubicBezTo>
                  <a:cubicBezTo>
                    <a:pt x="33337" y="3634978"/>
                    <a:pt x="15821" y="3672552"/>
                    <a:pt x="0" y="3707395"/>
                  </a:cubicBezTo>
                  <a:lnTo>
                    <a:pt x="318769" y="3707395"/>
                  </a:lnTo>
                  <a:cubicBezTo>
                    <a:pt x="373200" y="3585067"/>
                    <a:pt x="441850" y="3438443"/>
                    <a:pt x="527452" y="3274114"/>
                  </a:cubicBezTo>
                  <a:cubicBezTo>
                    <a:pt x="615219" y="3106208"/>
                    <a:pt x="719278" y="2919090"/>
                    <a:pt x="843678" y="2721708"/>
                  </a:cubicBezTo>
                  <a:cubicBezTo>
                    <a:pt x="874472" y="2672080"/>
                    <a:pt x="906772" y="2622075"/>
                    <a:pt x="940297" y="2571505"/>
                  </a:cubicBezTo>
                  <a:cubicBezTo>
                    <a:pt x="957060" y="2546173"/>
                    <a:pt x="974104" y="2520747"/>
                    <a:pt x="991432" y="2495226"/>
                  </a:cubicBezTo>
                  <a:cubicBezTo>
                    <a:pt x="1008759" y="2469612"/>
                    <a:pt x="1026369" y="2443903"/>
                    <a:pt x="1044168" y="2418006"/>
                  </a:cubicBezTo>
                  <a:cubicBezTo>
                    <a:pt x="1062437" y="2392392"/>
                    <a:pt x="1080612" y="2366495"/>
                    <a:pt x="1099163" y="2340409"/>
                  </a:cubicBezTo>
                  <a:cubicBezTo>
                    <a:pt x="1117715" y="2314324"/>
                    <a:pt x="1136549" y="2288239"/>
                    <a:pt x="1156043" y="2262247"/>
                  </a:cubicBezTo>
                  <a:cubicBezTo>
                    <a:pt x="1175442" y="2236256"/>
                    <a:pt x="1194559" y="2209700"/>
                    <a:pt x="1214617" y="2183521"/>
                  </a:cubicBezTo>
                  <a:cubicBezTo>
                    <a:pt x="1234770" y="2157435"/>
                    <a:pt x="1255016" y="2131162"/>
                    <a:pt x="1275452" y="2104793"/>
                  </a:cubicBezTo>
                  <a:cubicBezTo>
                    <a:pt x="1295604" y="2078143"/>
                    <a:pt x="1316981" y="2052152"/>
                    <a:pt x="1338264" y="2025878"/>
                  </a:cubicBezTo>
                  <a:cubicBezTo>
                    <a:pt x="1359640" y="1999699"/>
                    <a:pt x="1380640" y="1972766"/>
                    <a:pt x="1402771" y="1946586"/>
                  </a:cubicBezTo>
                  <a:cubicBezTo>
                    <a:pt x="1447125" y="1894321"/>
                    <a:pt x="1491385" y="1840832"/>
                    <a:pt x="1538471" y="1788944"/>
                  </a:cubicBezTo>
                  <a:cubicBezTo>
                    <a:pt x="1550148" y="1775854"/>
                    <a:pt x="1561825" y="1762670"/>
                    <a:pt x="1573503" y="1749487"/>
                  </a:cubicBezTo>
                  <a:cubicBezTo>
                    <a:pt x="1585180" y="1736208"/>
                    <a:pt x="1596951" y="1723119"/>
                    <a:pt x="1609193" y="1710217"/>
                  </a:cubicBezTo>
                  <a:cubicBezTo>
                    <a:pt x="1633395" y="1684320"/>
                    <a:pt x="1657691" y="1658329"/>
                    <a:pt x="1682082" y="1632150"/>
                  </a:cubicBezTo>
                  <a:cubicBezTo>
                    <a:pt x="1694136" y="1618966"/>
                    <a:pt x="1706660" y="1606064"/>
                    <a:pt x="1719373" y="1593351"/>
                  </a:cubicBezTo>
                  <a:cubicBezTo>
                    <a:pt x="1731992" y="1580544"/>
                    <a:pt x="1744611" y="1567737"/>
                    <a:pt x="1757230" y="1554835"/>
                  </a:cubicBezTo>
                  <a:cubicBezTo>
                    <a:pt x="1782656" y="1529221"/>
                    <a:pt x="1807612" y="1502853"/>
                    <a:pt x="1834168" y="1477897"/>
                  </a:cubicBezTo>
                  <a:cubicBezTo>
                    <a:pt x="1860441" y="1452660"/>
                    <a:pt x="1886715" y="1427234"/>
                    <a:pt x="1913177" y="1401807"/>
                  </a:cubicBezTo>
                  <a:cubicBezTo>
                    <a:pt x="1939639" y="1376381"/>
                    <a:pt x="1967420" y="1352179"/>
                    <a:pt x="1994635" y="1327036"/>
                  </a:cubicBezTo>
                  <a:cubicBezTo>
                    <a:pt x="2048689" y="1276466"/>
                    <a:pt x="2106228" y="1229192"/>
                    <a:pt x="2162919" y="1180129"/>
                  </a:cubicBezTo>
                  <a:cubicBezTo>
                    <a:pt x="2191735" y="1156210"/>
                    <a:pt x="2221305" y="1132949"/>
                    <a:pt x="2250592" y="1109218"/>
                  </a:cubicBezTo>
                  <a:cubicBezTo>
                    <a:pt x="2265282" y="1097353"/>
                    <a:pt x="2279973" y="1085581"/>
                    <a:pt x="2294664" y="1073716"/>
                  </a:cubicBezTo>
                  <a:cubicBezTo>
                    <a:pt x="2309731" y="1062321"/>
                    <a:pt x="2324799" y="1050926"/>
                    <a:pt x="2339866" y="1039437"/>
                  </a:cubicBezTo>
                  <a:cubicBezTo>
                    <a:pt x="2370095" y="1016648"/>
                    <a:pt x="2400418" y="993765"/>
                    <a:pt x="2430835" y="970881"/>
                  </a:cubicBezTo>
                  <a:cubicBezTo>
                    <a:pt x="2462006" y="949033"/>
                    <a:pt x="2493176" y="927092"/>
                    <a:pt x="2524441" y="905055"/>
                  </a:cubicBezTo>
                  <a:cubicBezTo>
                    <a:pt x="2540073" y="894132"/>
                    <a:pt x="2555612" y="882925"/>
                    <a:pt x="2571527" y="872190"/>
                  </a:cubicBezTo>
                  <a:lnTo>
                    <a:pt x="2619648" y="840831"/>
                  </a:lnTo>
                  <a:cubicBezTo>
                    <a:pt x="2651854" y="820019"/>
                    <a:pt x="2683778" y="798642"/>
                    <a:pt x="2716362" y="778019"/>
                  </a:cubicBezTo>
                  <a:cubicBezTo>
                    <a:pt x="2749321" y="758149"/>
                    <a:pt x="2782375" y="738279"/>
                    <a:pt x="2815429" y="718314"/>
                  </a:cubicBezTo>
                  <a:cubicBezTo>
                    <a:pt x="2832003" y="708521"/>
                    <a:pt x="2848295" y="697974"/>
                    <a:pt x="2865246" y="688745"/>
                  </a:cubicBezTo>
                  <a:lnTo>
                    <a:pt x="2916004" y="660682"/>
                  </a:lnTo>
                  <a:cubicBezTo>
                    <a:pt x="2949905" y="642130"/>
                    <a:pt x="2983524" y="622731"/>
                    <a:pt x="3017897" y="604839"/>
                  </a:cubicBezTo>
                  <a:cubicBezTo>
                    <a:pt x="3052458" y="587417"/>
                    <a:pt x="3087113" y="569901"/>
                    <a:pt x="3121767" y="552385"/>
                  </a:cubicBezTo>
                  <a:cubicBezTo>
                    <a:pt x="3139189" y="543816"/>
                    <a:pt x="3156234" y="534399"/>
                    <a:pt x="3173938" y="526582"/>
                  </a:cubicBezTo>
                  <a:lnTo>
                    <a:pt x="3226956" y="502380"/>
                  </a:lnTo>
                  <a:cubicBezTo>
                    <a:pt x="3262365" y="486466"/>
                    <a:pt x="3297490" y="469703"/>
                    <a:pt x="3333181" y="454353"/>
                  </a:cubicBezTo>
                  <a:lnTo>
                    <a:pt x="3441101" y="410187"/>
                  </a:lnTo>
                  <a:cubicBezTo>
                    <a:pt x="3459182" y="402936"/>
                    <a:pt x="3476980" y="395214"/>
                    <a:pt x="3495155" y="388434"/>
                  </a:cubicBezTo>
                  <a:lnTo>
                    <a:pt x="3549963" y="368658"/>
                  </a:lnTo>
                  <a:cubicBezTo>
                    <a:pt x="3586501" y="355474"/>
                    <a:pt x="3623039" y="342290"/>
                    <a:pt x="3659578" y="329106"/>
                  </a:cubicBezTo>
                  <a:cubicBezTo>
                    <a:pt x="3696587" y="317429"/>
                    <a:pt x="3733596" y="305846"/>
                    <a:pt x="3770605" y="294168"/>
                  </a:cubicBezTo>
                  <a:lnTo>
                    <a:pt x="3826072" y="276653"/>
                  </a:lnTo>
                  <a:cubicBezTo>
                    <a:pt x="3844623" y="271002"/>
                    <a:pt x="3863458" y="266482"/>
                    <a:pt x="3882104" y="261303"/>
                  </a:cubicBezTo>
                  <a:cubicBezTo>
                    <a:pt x="3919489" y="251227"/>
                    <a:pt x="3956781" y="241244"/>
                    <a:pt x="3994073" y="231168"/>
                  </a:cubicBezTo>
                  <a:cubicBezTo>
                    <a:pt x="4012625" y="225800"/>
                    <a:pt x="4031553" y="222034"/>
                    <a:pt x="4050387" y="217796"/>
                  </a:cubicBezTo>
                  <a:lnTo>
                    <a:pt x="4106796" y="205271"/>
                  </a:lnTo>
                  <a:cubicBezTo>
                    <a:pt x="4125630" y="201128"/>
                    <a:pt x="4144370" y="196890"/>
                    <a:pt x="4163110" y="192746"/>
                  </a:cubicBezTo>
                  <a:cubicBezTo>
                    <a:pt x="4181850" y="188603"/>
                    <a:pt x="4200590" y="184177"/>
                    <a:pt x="4219518" y="181163"/>
                  </a:cubicBezTo>
                  <a:cubicBezTo>
                    <a:pt x="4521054" y="123154"/>
                    <a:pt x="4824096" y="97163"/>
                    <a:pt x="5117627" y="98387"/>
                  </a:cubicBezTo>
                  <a:cubicBezTo>
                    <a:pt x="5411346" y="99423"/>
                    <a:pt x="5695271" y="127392"/>
                    <a:pt x="5961775" y="171370"/>
                  </a:cubicBezTo>
                  <a:cubicBezTo>
                    <a:pt x="6095404" y="191805"/>
                    <a:pt x="6223665" y="220809"/>
                    <a:pt x="6348159" y="247366"/>
                  </a:cubicBezTo>
                  <a:cubicBezTo>
                    <a:pt x="6409935" y="262904"/>
                    <a:pt x="6470581" y="278159"/>
                    <a:pt x="6530191" y="293133"/>
                  </a:cubicBezTo>
                  <a:cubicBezTo>
                    <a:pt x="6545070" y="296899"/>
                    <a:pt x="6559949" y="300572"/>
                    <a:pt x="6574734" y="304339"/>
                  </a:cubicBezTo>
                  <a:cubicBezTo>
                    <a:pt x="6589519" y="308012"/>
                    <a:pt x="6603927" y="312720"/>
                    <a:pt x="6618430" y="316770"/>
                  </a:cubicBezTo>
                  <a:cubicBezTo>
                    <a:pt x="6647340" y="325245"/>
                    <a:pt x="6676062" y="333626"/>
                    <a:pt x="6704407" y="341913"/>
                  </a:cubicBezTo>
                  <a:cubicBezTo>
                    <a:pt x="6931925" y="406609"/>
                    <a:pt x="7135805" y="481192"/>
                    <a:pt x="7315765" y="549089"/>
                  </a:cubicBezTo>
                  <a:cubicBezTo>
                    <a:pt x="7327066" y="553327"/>
                    <a:pt x="7338178" y="557470"/>
                    <a:pt x="7349290" y="561614"/>
                  </a:cubicBezTo>
                  <a:cubicBezTo>
                    <a:pt x="7360214" y="566134"/>
                    <a:pt x="7371044" y="570560"/>
                    <a:pt x="7381873" y="574986"/>
                  </a:cubicBezTo>
                  <a:cubicBezTo>
                    <a:pt x="7403439" y="583838"/>
                    <a:pt x="7424533" y="592596"/>
                    <a:pt x="7445345" y="601072"/>
                  </a:cubicBezTo>
                  <a:cubicBezTo>
                    <a:pt x="7486968" y="618211"/>
                    <a:pt x="7526991" y="634691"/>
                    <a:pt x="7565506" y="650511"/>
                  </a:cubicBezTo>
                  <a:cubicBezTo>
                    <a:pt x="7584718" y="658516"/>
                    <a:pt x="7603740" y="666050"/>
                    <a:pt x="7622009" y="674054"/>
                  </a:cubicBezTo>
                  <a:cubicBezTo>
                    <a:pt x="7640184" y="682247"/>
                    <a:pt x="7657982" y="690252"/>
                    <a:pt x="7675404" y="698162"/>
                  </a:cubicBezTo>
                  <a:cubicBezTo>
                    <a:pt x="7710248" y="713888"/>
                    <a:pt x="7743395" y="728862"/>
                    <a:pt x="7774943" y="742987"/>
                  </a:cubicBezTo>
                  <a:cubicBezTo>
                    <a:pt x="7837944" y="771427"/>
                    <a:pt x="7894540" y="796194"/>
                    <a:pt x="7942473" y="820584"/>
                  </a:cubicBezTo>
                  <a:cubicBezTo>
                    <a:pt x="7990689" y="844221"/>
                    <a:pt x="8031747" y="864279"/>
                    <a:pt x="8065084" y="880571"/>
                  </a:cubicBezTo>
                  <a:cubicBezTo>
                    <a:pt x="8131663" y="913154"/>
                    <a:pt x="8167165" y="930576"/>
                    <a:pt x="8167165" y="930576"/>
                  </a:cubicBezTo>
                  <a:cubicBezTo>
                    <a:pt x="8167165" y="930576"/>
                    <a:pt x="8132228" y="912118"/>
                    <a:pt x="8066590" y="877558"/>
                  </a:cubicBezTo>
                  <a:cubicBezTo>
                    <a:pt x="8033819" y="860230"/>
                    <a:pt x="7993326" y="838948"/>
                    <a:pt x="7945769" y="813898"/>
                  </a:cubicBezTo>
                  <a:close/>
                </a:path>
              </a:pathLst>
            </a:custGeom>
            <a:solidFill>
              <a:srgbClr val="8DC63F"/>
            </a:solidFill>
            <a:ln w="9417"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6FA3AF1-4B49-F321-6CA7-F984965EDDD9}"/>
                </a:ext>
              </a:extLst>
            </p:cNvPr>
            <p:cNvSpPr/>
            <p:nvPr/>
          </p:nvSpPr>
          <p:spPr>
            <a:xfrm flipH="1">
              <a:off x="-4237" y="973532"/>
              <a:ext cx="7848019" cy="3609049"/>
            </a:xfrm>
            <a:custGeom>
              <a:avLst/>
              <a:gdLst>
                <a:gd name="connsiteX0" fmla="*/ 7623704 w 7848019"/>
                <a:gd name="connsiteY0" fmla="*/ 722239 h 3609049"/>
                <a:gd name="connsiteX1" fmla="*/ 7456174 w 7848019"/>
                <a:gd name="connsiteY1" fmla="*/ 644642 h 3609049"/>
                <a:gd name="connsiteX2" fmla="*/ 7356636 w 7848019"/>
                <a:gd name="connsiteY2" fmla="*/ 599816 h 3609049"/>
                <a:gd name="connsiteX3" fmla="*/ 7303240 w 7848019"/>
                <a:gd name="connsiteY3" fmla="*/ 575708 h 3609049"/>
                <a:gd name="connsiteX4" fmla="*/ 7246738 w 7848019"/>
                <a:gd name="connsiteY4" fmla="*/ 552166 h 3609049"/>
                <a:gd name="connsiteX5" fmla="*/ 7126576 w 7848019"/>
                <a:gd name="connsiteY5" fmla="*/ 502726 h 3609049"/>
                <a:gd name="connsiteX6" fmla="*/ 7063104 w 7848019"/>
                <a:gd name="connsiteY6" fmla="*/ 476641 h 3609049"/>
                <a:gd name="connsiteX7" fmla="*/ 7030522 w 7848019"/>
                <a:gd name="connsiteY7" fmla="*/ 463268 h 3609049"/>
                <a:gd name="connsiteX8" fmla="*/ 6996997 w 7848019"/>
                <a:gd name="connsiteY8" fmla="*/ 450744 h 3609049"/>
                <a:gd name="connsiteX9" fmla="*/ 6385638 w 7848019"/>
                <a:gd name="connsiteY9" fmla="*/ 243567 h 3609049"/>
                <a:gd name="connsiteX10" fmla="*/ 6299661 w 7848019"/>
                <a:gd name="connsiteY10" fmla="*/ 218424 h 3609049"/>
                <a:gd name="connsiteX11" fmla="*/ 6255965 w 7848019"/>
                <a:gd name="connsiteY11" fmla="*/ 205993 h 3609049"/>
                <a:gd name="connsiteX12" fmla="*/ 6211422 w 7848019"/>
                <a:gd name="connsiteY12" fmla="*/ 194787 h 3609049"/>
                <a:gd name="connsiteX13" fmla="*/ 6029390 w 7848019"/>
                <a:gd name="connsiteY13" fmla="*/ 149020 h 3609049"/>
                <a:gd name="connsiteX14" fmla="*/ 5643006 w 7848019"/>
                <a:gd name="connsiteY14" fmla="*/ 73024 h 3609049"/>
                <a:gd name="connsiteX15" fmla="*/ 4798858 w 7848019"/>
                <a:gd name="connsiteY15" fmla="*/ 41 h 3609049"/>
                <a:gd name="connsiteX16" fmla="*/ 3900749 w 7848019"/>
                <a:gd name="connsiteY16" fmla="*/ 82818 h 3609049"/>
                <a:gd name="connsiteX17" fmla="*/ 3844341 w 7848019"/>
                <a:gd name="connsiteY17" fmla="*/ 94401 h 3609049"/>
                <a:gd name="connsiteX18" fmla="*/ 3788027 w 7848019"/>
                <a:gd name="connsiteY18" fmla="*/ 106925 h 3609049"/>
                <a:gd name="connsiteX19" fmla="*/ 3731619 w 7848019"/>
                <a:gd name="connsiteY19" fmla="*/ 119450 h 3609049"/>
                <a:gd name="connsiteX20" fmla="*/ 3675304 w 7848019"/>
                <a:gd name="connsiteY20" fmla="*/ 132822 h 3609049"/>
                <a:gd name="connsiteX21" fmla="*/ 3563335 w 7848019"/>
                <a:gd name="connsiteY21" fmla="*/ 162957 h 3609049"/>
                <a:gd name="connsiteX22" fmla="*/ 3507303 w 7848019"/>
                <a:gd name="connsiteY22" fmla="*/ 178307 h 3609049"/>
                <a:gd name="connsiteX23" fmla="*/ 3451836 w 7848019"/>
                <a:gd name="connsiteY23" fmla="*/ 195823 h 3609049"/>
                <a:gd name="connsiteX24" fmla="*/ 3340809 w 7848019"/>
                <a:gd name="connsiteY24" fmla="*/ 230760 h 3609049"/>
                <a:gd name="connsiteX25" fmla="*/ 3231194 w 7848019"/>
                <a:gd name="connsiteY25" fmla="*/ 270312 h 3609049"/>
                <a:gd name="connsiteX26" fmla="*/ 3176386 w 7848019"/>
                <a:gd name="connsiteY26" fmla="*/ 290088 h 3609049"/>
                <a:gd name="connsiteX27" fmla="*/ 3122332 w 7848019"/>
                <a:gd name="connsiteY27" fmla="*/ 311841 h 3609049"/>
                <a:gd name="connsiteX28" fmla="*/ 3014413 w 7848019"/>
                <a:gd name="connsiteY28" fmla="*/ 356008 h 3609049"/>
                <a:gd name="connsiteX29" fmla="*/ 2908188 w 7848019"/>
                <a:gd name="connsiteY29" fmla="*/ 404035 h 3609049"/>
                <a:gd name="connsiteX30" fmla="*/ 2855169 w 7848019"/>
                <a:gd name="connsiteY30" fmla="*/ 428237 h 3609049"/>
                <a:gd name="connsiteX31" fmla="*/ 2802999 w 7848019"/>
                <a:gd name="connsiteY31" fmla="*/ 454040 h 3609049"/>
                <a:gd name="connsiteX32" fmla="*/ 2699128 w 7848019"/>
                <a:gd name="connsiteY32" fmla="*/ 506493 h 3609049"/>
                <a:gd name="connsiteX33" fmla="*/ 2597235 w 7848019"/>
                <a:gd name="connsiteY33" fmla="*/ 562336 h 3609049"/>
                <a:gd name="connsiteX34" fmla="*/ 2546477 w 7848019"/>
                <a:gd name="connsiteY34" fmla="*/ 590399 h 3609049"/>
                <a:gd name="connsiteX35" fmla="*/ 2496661 w 7848019"/>
                <a:gd name="connsiteY35" fmla="*/ 619969 h 3609049"/>
                <a:gd name="connsiteX36" fmla="*/ 2397593 w 7848019"/>
                <a:gd name="connsiteY36" fmla="*/ 679673 h 3609049"/>
                <a:gd name="connsiteX37" fmla="*/ 2300879 w 7848019"/>
                <a:gd name="connsiteY37" fmla="*/ 742485 h 3609049"/>
                <a:gd name="connsiteX38" fmla="*/ 2252758 w 7848019"/>
                <a:gd name="connsiteY38" fmla="*/ 773844 h 3609049"/>
                <a:gd name="connsiteX39" fmla="*/ 2205672 w 7848019"/>
                <a:gd name="connsiteY39" fmla="*/ 806710 h 3609049"/>
                <a:gd name="connsiteX40" fmla="*/ 2112066 w 7848019"/>
                <a:gd name="connsiteY40" fmla="*/ 872535 h 3609049"/>
                <a:gd name="connsiteX41" fmla="*/ 2021097 w 7848019"/>
                <a:gd name="connsiteY41" fmla="*/ 941092 h 3609049"/>
                <a:gd name="connsiteX42" fmla="*/ 1975895 w 7848019"/>
                <a:gd name="connsiteY42" fmla="*/ 975370 h 3609049"/>
                <a:gd name="connsiteX43" fmla="*/ 1931823 w 7848019"/>
                <a:gd name="connsiteY43" fmla="*/ 1010873 h 3609049"/>
                <a:gd name="connsiteX44" fmla="*/ 1844150 w 7848019"/>
                <a:gd name="connsiteY44" fmla="*/ 1081783 h 3609049"/>
                <a:gd name="connsiteX45" fmla="*/ 1675866 w 7848019"/>
                <a:gd name="connsiteY45" fmla="*/ 1228690 h 3609049"/>
                <a:gd name="connsiteX46" fmla="*/ 1594409 w 7848019"/>
                <a:gd name="connsiteY46" fmla="*/ 1303462 h 3609049"/>
                <a:gd name="connsiteX47" fmla="*/ 1515399 w 7848019"/>
                <a:gd name="connsiteY47" fmla="*/ 1379552 h 3609049"/>
                <a:gd name="connsiteX48" fmla="*/ 1438461 w 7848019"/>
                <a:gd name="connsiteY48" fmla="*/ 1456489 h 3609049"/>
                <a:gd name="connsiteX49" fmla="*/ 1400605 w 7848019"/>
                <a:gd name="connsiteY49" fmla="*/ 1495005 h 3609049"/>
                <a:gd name="connsiteX50" fmla="*/ 1363313 w 7848019"/>
                <a:gd name="connsiteY50" fmla="*/ 1533804 h 3609049"/>
                <a:gd name="connsiteX51" fmla="*/ 1290425 w 7848019"/>
                <a:gd name="connsiteY51" fmla="*/ 1611872 h 3609049"/>
                <a:gd name="connsiteX52" fmla="*/ 1254734 w 7848019"/>
                <a:gd name="connsiteY52" fmla="*/ 1651141 h 3609049"/>
                <a:gd name="connsiteX53" fmla="*/ 1219702 w 7848019"/>
                <a:gd name="connsiteY53" fmla="*/ 1690598 h 3609049"/>
                <a:gd name="connsiteX54" fmla="*/ 1084002 w 7848019"/>
                <a:gd name="connsiteY54" fmla="*/ 1848241 h 3609049"/>
                <a:gd name="connsiteX55" fmla="*/ 1019495 w 7848019"/>
                <a:gd name="connsiteY55" fmla="*/ 1927533 h 3609049"/>
                <a:gd name="connsiteX56" fmla="*/ 956683 w 7848019"/>
                <a:gd name="connsiteY56" fmla="*/ 2006448 h 3609049"/>
                <a:gd name="connsiteX57" fmla="*/ 895848 w 7848019"/>
                <a:gd name="connsiteY57" fmla="*/ 2085175 h 3609049"/>
                <a:gd name="connsiteX58" fmla="*/ 837274 w 7848019"/>
                <a:gd name="connsiteY58" fmla="*/ 2163902 h 3609049"/>
                <a:gd name="connsiteX59" fmla="*/ 780395 w 7848019"/>
                <a:gd name="connsiteY59" fmla="*/ 2242064 h 3609049"/>
                <a:gd name="connsiteX60" fmla="*/ 725399 w 7848019"/>
                <a:gd name="connsiteY60" fmla="*/ 2319660 h 3609049"/>
                <a:gd name="connsiteX61" fmla="*/ 672663 w 7848019"/>
                <a:gd name="connsiteY61" fmla="*/ 2396881 h 3609049"/>
                <a:gd name="connsiteX62" fmla="*/ 621528 w 7848019"/>
                <a:gd name="connsiteY62" fmla="*/ 2473159 h 3609049"/>
                <a:gd name="connsiteX63" fmla="*/ 524909 w 7848019"/>
                <a:gd name="connsiteY63" fmla="*/ 2623362 h 3609049"/>
                <a:gd name="connsiteX64" fmla="*/ 208683 w 7848019"/>
                <a:gd name="connsiteY64" fmla="*/ 3175769 h 3609049"/>
                <a:gd name="connsiteX65" fmla="*/ 0 w 7848019"/>
                <a:gd name="connsiteY65" fmla="*/ 3609049 h 3609049"/>
                <a:gd name="connsiteX66" fmla="*/ 312648 w 7848019"/>
                <a:gd name="connsiteY66" fmla="*/ 3609049 h 3609049"/>
                <a:gd name="connsiteX67" fmla="*/ 449949 w 7848019"/>
                <a:gd name="connsiteY67" fmla="*/ 3305913 h 3609049"/>
                <a:gd name="connsiteX68" fmla="*/ 738677 w 7848019"/>
                <a:gd name="connsiteY68" fmla="*/ 2761981 h 3609049"/>
                <a:gd name="connsiteX69" fmla="*/ 923252 w 7848019"/>
                <a:gd name="connsiteY69" fmla="*/ 2461953 h 3609049"/>
                <a:gd name="connsiteX70" fmla="*/ 1026652 w 7848019"/>
                <a:gd name="connsiteY70" fmla="*/ 2307889 h 3609049"/>
                <a:gd name="connsiteX71" fmla="*/ 1080894 w 7848019"/>
                <a:gd name="connsiteY71" fmla="*/ 2229915 h 3609049"/>
                <a:gd name="connsiteX72" fmla="*/ 1137303 w 7848019"/>
                <a:gd name="connsiteY72" fmla="*/ 2151942 h 3609049"/>
                <a:gd name="connsiteX73" fmla="*/ 1195594 w 7848019"/>
                <a:gd name="connsiteY73" fmla="*/ 2073686 h 3609049"/>
                <a:gd name="connsiteX74" fmla="*/ 1255487 w 7848019"/>
                <a:gd name="connsiteY74" fmla="*/ 1995053 h 3609049"/>
                <a:gd name="connsiteX75" fmla="*/ 1381770 w 7848019"/>
                <a:gd name="connsiteY75" fmla="*/ 1838541 h 3609049"/>
                <a:gd name="connsiteX76" fmla="*/ 1414354 w 7848019"/>
                <a:gd name="connsiteY76" fmla="*/ 1799366 h 3609049"/>
                <a:gd name="connsiteX77" fmla="*/ 1447596 w 7848019"/>
                <a:gd name="connsiteY77" fmla="*/ 1760379 h 3609049"/>
                <a:gd name="connsiteX78" fmla="*/ 1515587 w 7848019"/>
                <a:gd name="connsiteY78" fmla="*/ 1682688 h 3609049"/>
                <a:gd name="connsiteX79" fmla="*/ 1550337 w 7848019"/>
                <a:gd name="connsiteY79" fmla="*/ 1644078 h 3609049"/>
                <a:gd name="connsiteX80" fmla="*/ 1585745 w 7848019"/>
                <a:gd name="connsiteY80" fmla="*/ 1605750 h 3609049"/>
                <a:gd name="connsiteX81" fmla="*/ 1657597 w 7848019"/>
                <a:gd name="connsiteY81" fmla="*/ 1529095 h 3609049"/>
                <a:gd name="connsiteX82" fmla="*/ 1731521 w 7848019"/>
                <a:gd name="connsiteY82" fmla="*/ 1453194 h 3609049"/>
                <a:gd name="connsiteX83" fmla="*/ 1807706 w 7848019"/>
                <a:gd name="connsiteY83" fmla="*/ 1378610 h 3609049"/>
                <a:gd name="connsiteX84" fmla="*/ 1965442 w 7848019"/>
                <a:gd name="connsiteY84" fmla="*/ 1231703 h 3609049"/>
                <a:gd name="connsiteX85" fmla="*/ 2047747 w 7848019"/>
                <a:gd name="connsiteY85" fmla="*/ 1160698 h 3609049"/>
                <a:gd name="connsiteX86" fmla="*/ 2089183 w 7848019"/>
                <a:gd name="connsiteY86" fmla="*/ 1125008 h 3609049"/>
                <a:gd name="connsiteX87" fmla="*/ 2131748 w 7848019"/>
                <a:gd name="connsiteY87" fmla="*/ 1090635 h 3609049"/>
                <a:gd name="connsiteX88" fmla="*/ 2217349 w 7848019"/>
                <a:gd name="connsiteY88" fmla="*/ 1021702 h 3609049"/>
                <a:gd name="connsiteX89" fmla="*/ 2305494 w 7848019"/>
                <a:gd name="connsiteY89" fmla="*/ 955406 h 3609049"/>
                <a:gd name="connsiteX90" fmla="*/ 2349848 w 7848019"/>
                <a:gd name="connsiteY90" fmla="*/ 922163 h 3609049"/>
                <a:gd name="connsiteX91" fmla="*/ 2395238 w 7848019"/>
                <a:gd name="connsiteY91" fmla="*/ 890428 h 3609049"/>
                <a:gd name="connsiteX92" fmla="*/ 2486584 w 7848019"/>
                <a:gd name="connsiteY92" fmla="*/ 826862 h 3609049"/>
                <a:gd name="connsiteX93" fmla="*/ 2580190 w 7848019"/>
                <a:gd name="connsiteY93" fmla="*/ 766311 h 3609049"/>
                <a:gd name="connsiteX94" fmla="*/ 2627370 w 7848019"/>
                <a:gd name="connsiteY94" fmla="*/ 736176 h 3609049"/>
                <a:gd name="connsiteX95" fmla="*/ 2675397 w 7848019"/>
                <a:gd name="connsiteY95" fmla="*/ 707548 h 3609049"/>
                <a:gd name="connsiteX96" fmla="*/ 2771922 w 7848019"/>
                <a:gd name="connsiteY96" fmla="*/ 650480 h 3609049"/>
                <a:gd name="connsiteX97" fmla="*/ 2870519 w 7848019"/>
                <a:gd name="connsiteY97" fmla="*/ 596709 h 3609049"/>
                <a:gd name="connsiteX98" fmla="*/ 2920147 w 7848019"/>
                <a:gd name="connsiteY98" fmla="*/ 570152 h 3609049"/>
                <a:gd name="connsiteX99" fmla="*/ 2970529 w 7848019"/>
                <a:gd name="connsiteY99" fmla="*/ 545197 h 3609049"/>
                <a:gd name="connsiteX100" fmla="*/ 3071668 w 7848019"/>
                <a:gd name="connsiteY100" fmla="*/ 495475 h 3609049"/>
                <a:gd name="connsiteX101" fmla="*/ 3174597 w 7848019"/>
                <a:gd name="connsiteY101" fmla="*/ 449519 h 3609049"/>
                <a:gd name="connsiteX102" fmla="*/ 3226203 w 7848019"/>
                <a:gd name="connsiteY102" fmla="*/ 426730 h 3609049"/>
                <a:gd name="connsiteX103" fmla="*/ 3278562 w 7848019"/>
                <a:gd name="connsiteY103" fmla="*/ 405918 h 3609049"/>
                <a:gd name="connsiteX104" fmla="*/ 3383468 w 7848019"/>
                <a:gd name="connsiteY104" fmla="*/ 364200 h 3609049"/>
                <a:gd name="connsiteX105" fmla="*/ 3489882 w 7848019"/>
                <a:gd name="connsiteY105" fmla="*/ 327003 h 3609049"/>
                <a:gd name="connsiteX106" fmla="*/ 3543088 w 7848019"/>
                <a:gd name="connsiteY106" fmla="*/ 308357 h 3609049"/>
                <a:gd name="connsiteX107" fmla="*/ 3596860 w 7848019"/>
                <a:gd name="connsiteY107" fmla="*/ 291783 h 3609049"/>
                <a:gd name="connsiteX108" fmla="*/ 3704592 w 7848019"/>
                <a:gd name="connsiteY108" fmla="*/ 259106 h 3609049"/>
                <a:gd name="connsiteX109" fmla="*/ 3758834 w 7848019"/>
                <a:gd name="connsiteY109" fmla="*/ 244321 h 3609049"/>
                <a:gd name="connsiteX110" fmla="*/ 3813265 w 7848019"/>
                <a:gd name="connsiteY110" fmla="*/ 230384 h 3609049"/>
                <a:gd name="connsiteX111" fmla="*/ 3867601 w 7848019"/>
                <a:gd name="connsiteY111" fmla="*/ 216446 h 3609049"/>
                <a:gd name="connsiteX112" fmla="*/ 3922126 w 7848019"/>
                <a:gd name="connsiteY112" fmla="*/ 203451 h 3609049"/>
                <a:gd name="connsiteX113" fmla="*/ 4796786 w 7848019"/>
                <a:gd name="connsiteY113" fmla="*/ 95342 h 3609049"/>
                <a:gd name="connsiteX114" fmla="*/ 5630199 w 7848019"/>
                <a:gd name="connsiteY114" fmla="*/ 141675 h 3609049"/>
                <a:gd name="connsiteX115" fmla="*/ 6014982 w 7848019"/>
                <a:gd name="connsiteY115" fmla="*/ 205240 h 3609049"/>
                <a:gd name="connsiteX116" fmla="*/ 6196920 w 7848019"/>
                <a:gd name="connsiteY116" fmla="*/ 245168 h 3609049"/>
                <a:gd name="connsiteX117" fmla="*/ 6241463 w 7848019"/>
                <a:gd name="connsiteY117" fmla="*/ 254962 h 3609049"/>
                <a:gd name="connsiteX118" fmla="*/ 6285252 w 7848019"/>
                <a:gd name="connsiteY118" fmla="*/ 265980 h 3609049"/>
                <a:gd name="connsiteX119" fmla="*/ 6371419 w 7848019"/>
                <a:gd name="connsiteY119" fmla="*/ 288393 h 3609049"/>
                <a:gd name="connsiteX120" fmla="*/ 6986261 w 7848019"/>
                <a:gd name="connsiteY120" fmla="*/ 476264 h 3609049"/>
                <a:gd name="connsiteX121" fmla="*/ 7020069 w 7848019"/>
                <a:gd name="connsiteY121" fmla="*/ 487753 h 3609049"/>
                <a:gd name="connsiteX122" fmla="*/ 7052934 w 7848019"/>
                <a:gd name="connsiteY122" fmla="*/ 500183 h 3609049"/>
                <a:gd name="connsiteX123" fmla="*/ 7116970 w 7848019"/>
                <a:gd name="connsiteY123" fmla="*/ 524385 h 3609049"/>
                <a:gd name="connsiteX124" fmla="*/ 7238357 w 7848019"/>
                <a:gd name="connsiteY124" fmla="*/ 570152 h 3609049"/>
                <a:gd name="connsiteX125" fmla="*/ 7295519 w 7848019"/>
                <a:gd name="connsiteY125" fmla="*/ 591906 h 3609049"/>
                <a:gd name="connsiteX126" fmla="*/ 7349573 w 7848019"/>
                <a:gd name="connsiteY126" fmla="*/ 614319 h 3609049"/>
                <a:gd name="connsiteX127" fmla="*/ 7450335 w 7848019"/>
                <a:gd name="connsiteY127" fmla="*/ 656130 h 3609049"/>
                <a:gd name="connsiteX128" fmla="*/ 7620031 w 7848019"/>
                <a:gd name="connsiteY128" fmla="*/ 728642 h 3609049"/>
                <a:gd name="connsiteX129" fmla="*/ 7744337 w 7848019"/>
                <a:gd name="connsiteY129" fmla="*/ 784956 h 3609049"/>
                <a:gd name="connsiteX130" fmla="*/ 7848020 w 7848019"/>
                <a:gd name="connsiteY130" fmla="*/ 831948 h 3609049"/>
                <a:gd name="connsiteX131" fmla="*/ 7745938 w 7848019"/>
                <a:gd name="connsiteY131" fmla="*/ 781943 h 3609049"/>
                <a:gd name="connsiteX132" fmla="*/ 7623328 w 7848019"/>
                <a:gd name="connsiteY132" fmla="*/ 721956 h 360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848019" h="3609049">
                  <a:moveTo>
                    <a:pt x="7623704" y="722239"/>
                  </a:moveTo>
                  <a:cubicBezTo>
                    <a:pt x="7575865" y="697848"/>
                    <a:pt x="7519175" y="673175"/>
                    <a:pt x="7456174" y="644642"/>
                  </a:cubicBezTo>
                  <a:cubicBezTo>
                    <a:pt x="7424627" y="630422"/>
                    <a:pt x="7391478" y="615449"/>
                    <a:pt x="7356636" y="599816"/>
                  </a:cubicBezTo>
                  <a:cubicBezTo>
                    <a:pt x="7339214" y="592000"/>
                    <a:pt x="7321416" y="583901"/>
                    <a:pt x="7303240" y="575708"/>
                  </a:cubicBezTo>
                  <a:cubicBezTo>
                    <a:pt x="7284971" y="567704"/>
                    <a:pt x="7265949" y="560264"/>
                    <a:pt x="7246738" y="552166"/>
                  </a:cubicBezTo>
                  <a:cubicBezTo>
                    <a:pt x="7208222" y="536345"/>
                    <a:pt x="7168199" y="519771"/>
                    <a:pt x="7126576" y="502726"/>
                  </a:cubicBezTo>
                  <a:cubicBezTo>
                    <a:pt x="7105764" y="494156"/>
                    <a:pt x="7084670" y="485493"/>
                    <a:pt x="7063104" y="476641"/>
                  </a:cubicBezTo>
                  <a:cubicBezTo>
                    <a:pt x="7052369" y="472215"/>
                    <a:pt x="7041539" y="467789"/>
                    <a:pt x="7030522" y="463268"/>
                  </a:cubicBezTo>
                  <a:cubicBezTo>
                    <a:pt x="7019409" y="459125"/>
                    <a:pt x="7008297" y="454981"/>
                    <a:pt x="6996997" y="450744"/>
                  </a:cubicBezTo>
                  <a:cubicBezTo>
                    <a:pt x="6817036" y="382846"/>
                    <a:pt x="6613061" y="308263"/>
                    <a:pt x="6385638" y="243567"/>
                  </a:cubicBezTo>
                  <a:cubicBezTo>
                    <a:pt x="6357293" y="235280"/>
                    <a:pt x="6328665" y="226899"/>
                    <a:pt x="6299661" y="218424"/>
                  </a:cubicBezTo>
                  <a:cubicBezTo>
                    <a:pt x="6285158" y="214280"/>
                    <a:pt x="6270750" y="209666"/>
                    <a:pt x="6255965" y="205993"/>
                  </a:cubicBezTo>
                  <a:cubicBezTo>
                    <a:pt x="6241180" y="202321"/>
                    <a:pt x="6226396" y="198554"/>
                    <a:pt x="6211422" y="194787"/>
                  </a:cubicBezTo>
                  <a:cubicBezTo>
                    <a:pt x="6151812" y="179814"/>
                    <a:pt x="6091166" y="164558"/>
                    <a:pt x="6029390" y="149020"/>
                  </a:cubicBezTo>
                  <a:cubicBezTo>
                    <a:pt x="5904896" y="122369"/>
                    <a:pt x="5776635" y="93459"/>
                    <a:pt x="5643006" y="73024"/>
                  </a:cubicBezTo>
                  <a:cubicBezTo>
                    <a:pt x="5376597" y="29046"/>
                    <a:pt x="5092577" y="1077"/>
                    <a:pt x="4798858" y="41"/>
                  </a:cubicBezTo>
                  <a:cubicBezTo>
                    <a:pt x="4505327" y="-1183"/>
                    <a:pt x="4202285" y="24714"/>
                    <a:pt x="3900749" y="82818"/>
                  </a:cubicBezTo>
                  <a:cubicBezTo>
                    <a:pt x="3881821" y="85831"/>
                    <a:pt x="3863081" y="90257"/>
                    <a:pt x="3844341" y="94401"/>
                  </a:cubicBezTo>
                  <a:cubicBezTo>
                    <a:pt x="3825601" y="98544"/>
                    <a:pt x="3806767" y="102782"/>
                    <a:pt x="3788027" y="106925"/>
                  </a:cubicBezTo>
                  <a:lnTo>
                    <a:pt x="3731619" y="119450"/>
                  </a:lnTo>
                  <a:cubicBezTo>
                    <a:pt x="3712784" y="123688"/>
                    <a:pt x="3693856" y="127455"/>
                    <a:pt x="3675304" y="132822"/>
                  </a:cubicBezTo>
                  <a:cubicBezTo>
                    <a:pt x="3638013" y="142805"/>
                    <a:pt x="3600721" y="152881"/>
                    <a:pt x="3563335" y="162957"/>
                  </a:cubicBezTo>
                  <a:cubicBezTo>
                    <a:pt x="3544689" y="168137"/>
                    <a:pt x="3525855" y="172657"/>
                    <a:pt x="3507303" y="178307"/>
                  </a:cubicBezTo>
                  <a:lnTo>
                    <a:pt x="3451836" y="195823"/>
                  </a:lnTo>
                  <a:cubicBezTo>
                    <a:pt x="3414827" y="207500"/>
                    <a:pt x="3377818" y="219083"/>
                    <a:pt x="3340809" y="230760"/>
                  </a:cubicBezTo>
                  <a:cubicBezTo>
                    <a:pt x="3304271" y="243944"/>
                    <a:pt x="3267732" y="257128"/>
                    <a:pt x="3231194" y="270312"/>
                  </a:cubicBezTo>
                  <a:lnTo>
                    <a:pt x="3176386" y="290088"/>
                  </a:lnTo>
                  <a:cubicBezTo>
                    <a:pt x="3158211" y="296868"/>
                    <a:pt x="3140319" y="304684"/>
                    <a:pt x="3122332" y="311841"/>
                  </a:cubicBezTo>
                  <a:lnTo>
                    <a:pt x="3014413" y="356008"/>
                  </a:lnTo>
                  <a:cubicBezTo>
                    <a:pt x="2978722" y="371357"/>
                    <a:pt x="2943596" y="388120"/>
                    <a:pt x="2908188" y="404035"/>
                  </a:cubicBezTo>
                  <a:lnTo>
                    <a:pt x="2855169" y="428237"/>
                  </a:lnTo>
                  <a:cubicBezTo>
                    <a:pt x="2837371" y="436053"/>
                    <a:pt x="2820420" y="445470"/>
                    <a:pt x="2802999" y="454040"/>
                  </a:cubicBezTo>
                  <a:cubicBezTo>
                    <a:pt x="2768344" y="471555"/>
                    <a:pt x="2733689" y="488977"/>
                    <a:pt x="2699128" y="506493"/>
                  </a:cubicBezTo>
                  <a:cubicBezTo>
                    <a:pt x="2664756" y="524385"/>
                    <a:pt x="2631231" y="543785"/>
                    <a:pt x="2597235" y="562336"/>
                  </a:cubicBezTo>
                  <a:lnTo>
                    <a:pt x="2546477" y="590399"/>
                  </a:lnTo>
                  <a:cubicBezTo>
                    <a:pt x="2529526" y="599722"/>
                    <a:pt x="2513235" y="610175"/>
                    <a:pt x="2496661" y="619969"/>
                  </a:cubicBezTo>
                  <a:cubicBezTo>
                    <a:pt x="2463606" y="639933"/>
                    <a:pt x="2430553" y="659803"/>
                    <a:pt x="2397593" y="679673"/>
                  </a:cubicBezTo>
                  <a:cubicBezTo>
                    <a:pt x="2365009" y="700202"/>
                    <a:pt x="2333086" y="721579"/>
                    <a:pt x="2300879" y="742485"/>
                  </a:cubicBezTo>
                  <a:lnTo>
                    <a:pt x="2252758" y="773844"/>
                  </a:lnTo>
                  <a:cubicBezTo>
                    <a:pt x="2236937" y="784580"/>
                    <a:pt x="2221399" y="795786"/>
                    <a:pt x="2205672" y="806710"/>
                  </a:cubicBezTo>
                  <a:cubicBezTo>
                    <a:pt x="2174407" y="828652"/>
                    <a:pt x="2143237" y="850594"/>
                    <a:pt x="2112066" y="872535"/>
                  </a:cubicBezTo>
                  <a:cubicBezTo>
                    <a:pt x="2081649" y="895419"/>
                    <a:pt x="2051326" y="918302"/>
                    <a:pt x="2021097" y="941092"/>
                  </a:cubicBezTo>
                  <a:cubicBezTo>
                    <a:pt x="2006030" y="952486"/>
                    <a:pt x="1990962" y="963975"/>
                    <a:pt x="1975895" y="975370"/>
                  </a:cubicBezTo>
                  <a:cubicBezTo>
                    <a:pt x="1961204" y="987236"/>
                    <a:pt x="1946514" y="999101"/>
                    <a:pt x="1931823" y="1010873"/>
                  </a:cubicBezTo>
                  <a:cubicBezTo>
                    <a:pt x="1902536" y="1034603"/>
                    <a:pt x="1873060" y="1057864"/>
                    <a:pt x="1844150" y="1081783"/>
                  </a:cubicBezTo>
                  <a:cubicBezTo>
                    <a:pt x="1787459" y="1130941"/>
                    <a:pt x="1729920" y="1178120"/>
                    <a:pt x="1675866" y="1228690"/>
                  </a:cubicBezTo>
                  <a:cubicBezTo>
                    <a:pt x="1648651" y="1253739"/>
                    <a:pt x="1620965" y="1278036"/>
                    <a:pt x="1594409" y="1303462"/>
                  </a:cubicBezTo>
                  <a:cubicBezTo>
                    <a:pt x="1567947" y="1328888"/>
                    <a:pt x="1541578" y="1354314"/>
                    <a:pt x="1515399" y="1379552"/>
                  </a:cubicBezTo>
                  <a:cubicBezTo>
                    <a:pt x="1488843" y="1404413"/>
                    <a:pt x="1463887" y="1430875"/>
                    <a:pt x="1438461" y="1456489"/>
                  </a:cubicBezTo>
                  <a:cubicBezTo>
                    <a:pt x="1425843" y="1469391"/>
                    <a:pt x="1413129" y="1482198"/>
                    <a:pt x="1400605" y="1495005"/>
                  </a:cubicBezTo>
                  <a:cubicBezTo>
                    <a:pt x="1387892" y="1507718"/>
                    <a:pt x="1375461" y="1520620"/>
                    <a:pt x="1363313" y="1533804"/>
                  </a:cubicBezTo>
                  <a:cubicBezTo>
                    <a:pt x="1338923" y="1559983"/>
                    <a:pt x="1314627" y="1585975"/>
                    <a:pt x="1290425" y="1611872"/>
                  </a:cubicBezTo>
                  <a:cubicBezTo>
                    <a:pt x="1278182" y="1624679"/>
                    <a:pt x="1266411" y="1637863"/>
                    <a:pt x="1254734" y="1651141"/>
                  </a:cubicBezTo>
                  <a:cubicBezTo>
                    <a:pt x="1243057" y="1664325"/>
                    <a:pt x="1231379" y="1677509"/>
                    <a:pt x="1219702" y="1690598"/>
                  </a:cubicBezTo>
                  <a:cubicBezTo>
                    <a:pt x="1172617" y="1742581"/>
                    <a:pt x="1128357" y="1796070"/>
                    <a:pt x="1084002" y="1848241"/>
                  </a:cubicBezTo>
                  <a:cubicBezTo>
                    <a:pt x="1061872" y="1874420"/>
                    <a:pt x="1040872" y="1901259"/>
                    <a:pt x="1019495" y="1927533"/>
                  </a:cubicBezTo>
                  <a:cubicBezTo>
                    <a:pt x="998212" y="1953901"/>
                    <a:pt x="976835" y="1979798"/>
                    <a:pt x="956683" y="2006448"/>
                  </a:cubicBezTo>
                  <a:cubicBezTo>
                    <a:pt x="936248" y="2032910"/>
                    <a:pt x="916001" y="2059184"/>
                    <a:pt x="895848" y="2085175"/>
                  </a:cubicBezTo>
                  <a:cubicBezTo>
                    <a:pt x="875790" y="2111354"/>
                    <a:pt x="856673" y="2137911"/>
                    <a:pt x="837274" y="2163902"/>
                  </a:cubicBezTo>
                  <a:cubicBezTo>
                    <a:pt x="817686" y="2189799"/>
                    <a:pt x="798946" y="2215978"/>
                    <a:pt x="780395" y="2242064"/>
                  </a:cubicBezTo>
                  <a:cubicBezTo>
                    <a:pt x="761843" y="2268149"/>
                    <a:pt x="743668" y="2294140"/>
                    <a:pt x="725399" y="2319660"/>
                  </a:cubicBezTo>
                  <a:cubicBezTo>
                    <a:pt x="707601" y="2345557"/>
                    <a:pt x="689991" y="2371266"/>
                    <a:pt x="672663" y="2396881"/>
                  </a:cubicBezTo>
                  <a:cubicBezTo>
                    <a:pt x="655336" y="2422495"/>
                    <a:pt x="638291" y="2447921"/>
                    <a:pt x="621528" y="2473159"/>
                  </a:cubicBezTo>
                  <a:cubicBezTo>
                    <a:pt x="588003" y="2523729"/>
                    <a:pt x="555703" y="2573734"/>
                    <a:pt x="524909" y="2623362"/>
                  </a:cubicBezTo>
                  <a:cubicBezTo>
                    <a:pt x="400509" y="2820838"/>
                    <a:pt x="296450" y="3007956"/>
                    <a:pt x="208683" y="3175769"/>
                  </a:cubicBezTo>
                  <a:cubicBezTo>
                    <a:pt x="123081" y="3340097"/>
                    <a:pt x="54431" y="3486721"/>
                    <a:pt x="0" y="3609049"/>
                  </a:cubicBezTo>
                  <a:lnTo>
                    <a:pt x="312648" y="3609049"/>
                  </a:lnTo>
                  <a:cubicBezTo>
                    <a:pt x="351634" y="3517703"/>
                    <a:pt x="397119" y="3415999"/>
                    <a:pt x="449949" y="3305913"/>
                  </a:cubicBezTo>
                  <a:cubicBezTo>
                    <a:pt x="529523" y="3141020"/>
                    <a:pt x="624448" y="2956821"/>
                    <a:pt x="738677" y="2761981"/>
                  </a:cubicBezTo>
                  <a:cubicBezTo>
                    <a:pt x="795085" y="2664044"/>
                    <a:pt x="857521" y="2564411"/>
                    <a:pt x="923252" y="2461953"/>
                  </a:cubicBezTo>
                  <a:cubicBezTo>
                    <a:pt x="957059" y="2411383"/>
                    <a:pt x="990490" y="2359212"/>
                    <a:pt x="1026652" y="2307889"/>
                  </a:cubicBezTo>
                  <a:cubicBezTo>
                    <a:pt x="1044638" y="2282181"/>
                    <a:pt x="1062343" y="2255813"/>
                    <a:pt x="1080894" y="2229915"/>
                  </a:cubicBezTo>
                  <a:cubicBezTo>
                    <a:pt x="1099540" y="2204113"/>
                    <a:pt x="1118374" y="2178121"/>
                    <a:pt x="1137303" y="2151942"/>
                  </a:cubicBezTo>
                  <a:cubicBezTo>
                    <a:pt x="1156043" y="2125480"/>
                    <a:pt x="1175819" y="2099865"/>
                    <a:pt x="1195594" y="2073686"/>
                  </a:cubicBezTo>
                  <a:cubicBezTo>
                    <a:pt x="1215465" y="2047695"/>
                    <a:pt x="1234958" y="2021044"/>
                    <a:pt x="1255487" y="1995053"/>
                  </a:cubicBezTo>
                  <a:cubicBezTo>
                    <a:pt x="1296734" y="1943259"/>
                    <a:pt x="1337887" y="1890147"/>
                    <a:pt x="1381770" y="1838541"/>
                  </a:cubicBezTo>
                  <a:cubicBezTo>
                    <a:pt x="1392600" y="1825545"/>
                    <a:pt x="1403524" y="1812456"/>
                    <a:pt x="1414354" y="1799366"/>
                  </a:cubicBezTo>
                  <a:cubicBezTo>
                    <a:pt x="1425183" y="1786182"/>
                    <a:pt x="1436201" y="1773092"/>
                    <a:pt x="1447596" y="1760379"/>
                  </a:cubicBezTo>
                  <a:cubicBezTo>
                    <a:pt x="1470103" y="1734671"/>
                    <a:pt x="1492798" y="1708774"/>
                    <a:pt x="1515587" y="1682688"/>
                  </a:cubicBezTo>
                  <a:cubicBezTo>
                    <a:pt x="1526888" y="1669504"/>
                    <a:pt x="1538471" y="1656697"/>
                    <a:pt x="1550337" y="1644078"/>
                  </a:cubicBezTo>
                  <a:cubicBezTo>
                    <a:pt x="1562108" y="1631365"/>
                    <a:pt x="1573879" y="1618558"/>
                    <a:pt x="1585745" y="1605750"/>
                  </a:cubicBezTo>
                  <a:cubicBezTo>
                    <a:pt x="1609476" y="1580230"/>
                    <a:pt x="1632830" y="1553956"/>
                    <a:pt x="1657597" y="1529095"/>
                  </a:cubicBezTo>
                  <a:cubicBezTo>
                    <a:pt x="1682082" y="1503952"/>
                    <a:pt x="1706754" y="1478620"/>
                    <a:pt x="1731521" y="1453194"/>
                  </a:cubicBezTo>
                  <a:cubicBezTo>
                    <a:pt x="1756288" y="1427767"/>
                    <a:pt x="1782279" y="1403660"/>
                    <a:pt x="1807706" y="1378610"/>
                  </a:cubicBezTo>
                  <a:cubicBezTo>
                    <a:pt x="1858275" y="1328040"/>
                    <a:pt x="1912330" y="1280861"/>
                    <a:pt x="1965442" y="1231703"/>
                  </a:cubicBezTo>
                  <a:cubicBezTo>
                    <a:pt x="1992563" y="1207784"/>
                    <a:pt x="2020250" y="1184524"/>
                    <a:pt x="2047747" y="1160698"/>
                  </a:cubicBezTo>
                  <a:cubicBezTo>
                    <a:pt x="2061497" y="1148833"/>
                    <a:pt x="2075340" y="1136967"/>
                    <a:pt x="2089183" y="1125008"/>
                  </a:cubicBezTo>
                  <a:cubicBezTo>
                    <a:pt x="2103309" y="1113519"/>
                    <a:pt x="2117528" y="1102124"/>
                    <a:pt x="2131748" y="1090635"/>
                  </a:cubicBezTo>
                  <a:cubicBezTo>
                    <a:pt x="2160188" y="1067658"/>
                    <a:pt x="2188721" y="1044680"/>
                    <a:pt x="2217349" y="1021702"/>
                  </a:cubicBezTo>
                  <a:cubicBezTo>
                    <a:pt x="2246731" y="999666"/>
                    <a:pt x="2276112" y="977536"/>
                    <a:pt x="2305494" y="955406"/>
                  </a:cubicBezTo>
                  <a:cubicBezTo>
                    <a:pt x="2320278" y="944388"/>
                    <a:pt x="2334875" y="933087"/>
                    <a:pt x="2349848" y="922163"/>
                  </a:cubicBezTo>
                  <a:lnTo>
                    <a:pt x="2395238" y="890428"/>
                  </a:lnTo>
                  <a:cubicBezTo>
                    <a:pt x="2425656" y="869334"/>
                    <a:pt x="2455790" y="847674"/>
                    <a:pt x="2486584" y="826862"/>
                  </a:cubicBezTo>
                  <a:cubicBezTo>
                    <a:pt x="2517755" y="806710"/>
                    <a:pt x="2548925" y="786463"/>
                    <a:pt x="2580190" y="766311"/>
                  </a:cubicBezTo>
                  <a:cubicBezTo>
                    <a:pt x="2595917" y="756328"/>
                    <a:pt x="2611266" y="745687"/>
                    <a:pt x="2627370" y="736176"/>
                  </a:cubicBezTo>
                  <a:lnTo>
                    <a:pt x="2675397" y="707548"/>
                  </a:lnTo>
                  <a:cubicBezTo>
                    <a:pt x="2707509" y="688619"/>
                    <a:pt x="2739339" y="668844"/>
                    <a:pt x="2771922" y="650480"/>
                  </a:cubicBezTo>
                  <a:cubicBezTo>
                    <a:pt x="2804788" y="632588"/>
                    <a:pt x="2837653" y="614601"/>
                    <a:pt x="2870519" y="596709"/>
                  </a:cubicBezTo>
                  <a:cubicBezTo>
                    <a:pt x="2887093" y="587951"/>
                    <a:pt x="2903291" y="578251"/>
                    <a:pt x="2920147" y="570152"/>
                  </a:cubicBezTo>
                  <a:lnTo>
                    <a:pt x="2970529" y="545197"/>
                  </a:lnTo>
                  <a:cubicBezTo>
                    <a:pt x="3004242" y="528717"/>
                    <a:pt x="3037673" y="511390"/>
                    <a:pt x="3071668" y="495475"/>
                  </a:cubicBezTo>
                  <a:lnTo>
                    <a:pt x="3174597" y="449519"/>
                  </a:lnTo>
                  <a:cubicBezTo>
                    <a:pt x="3191831" y="441986"/>
                    <a:pt x="3208876" y="433887"/>
                    <a:pt x="3226203" y="426730"/>
                  </a:cubicBezTo>
                  <a:lnTo>
                    <a:pt x="3278562" y="405918"/>
                  </a:lnTo>
                  <a:cubicBezTo>
                    <a:pt x="3313499" y="391981"/>
                    <a:pt x="3348531" y="378138"/>
                    <a:pt x="3383468" y="364200"/>
                  </a:cubicBezTo>
                  <a:cubicBezTo>
                    <a:pt x="3418971" y="351770"/>
                    <a:pt x="3454473" y="339339"/>
                    <a:pt x="3489882" y="327003"/>
                  </a:cubicBezTo>
                  <a:lnTo>
                    <a:pt x="3543088" y="308357"/>
                  </a:lnTo>
                  <a:cubicBezTo>
                    <a:pt x="3560887" y="302330"/>
                    <a:pt x="3578967" y="297339"/>
                    <a:pt x="3596860" y="291783"/>
                  </a:cubicBezTo>
                  <a:cubicBezTo>
                    <a:pt x="3632833" y="280859"/>
                    <a:pt x="3668712" y="270030"/>
                    <a:pt x="3704592" y="259106"/>
                  </a:cubicBezTo>
                  <a:cubicBezTo>
                    <a:pt x="3722484" y="253267"/>
                    <a:pt x="3740659" y="249029"/>
                    <a:pt x="3758834" y="244321"/>
                  </a:cubicBezTo>
                  <a:lnTo>
                    <a:pt x="3813265" y="230384"/>
                  </a:lnTo>
                  <a:cubicBezTo>
                    <a:pt x="3831440" y="225769"/>
                    <a:pt x="3849520" y="221061"/>
                    <a:pt x="3867601" y="216446"/>
                  </a:cubicBezTo>
                  <a:cubicBezTo>
                    <a:pt x="3885682" y="211832"/>
                    <a:pt x="3903763" y="206935"/>
                    <a:pt x="3922126" y="203451"/>
                  </a:cubicBezTo>
                  <a:cubicBezTo>
                    <a:pt x="4213586" y="137813"/>
                    <a:pt x="4508717" y="103064"/>
                    <a:pt x="4796786" y="95342"/>
                  </a:cubicBezTo>
                  <a:cubicBezTo>
                    <a:pt x="5084855" y="87432"/>
                    <a:pt x="5365579" y="106266"/>
                    <a:pt x="5630199" y="141675"/>
                  </a:cubicBezTo>
                  <a:cubicBezTo>
                    <a:pt x="5762886" y="157778"/>
                    <a:pt x="5890770" y="182639"/>
                    <a:pt x="6014982" y="205240"/>
                  </a:cubicBezTo>
                  <a:cubicBezTo>
                    <a:pt x="6076664" y="218800"/>
                    <a:pt x="6137310" y="232079"/>
                    <a:pt x="6196920" y="245168"/>
                  </a:cubicBezTo>
                  <a:cubicBezTo>
                    <a:pt x="6211799" y="248464"/>
                    <a:pt x="6226678" y="251666"/>
                    <a:pt x="6241463" y="254962"/>
                  </a:cubicBezTo>
                  <a:cubicBezTo>
                    <a:pt x="6256248" y="258164"/>
                    <a:pt x="6270656" y="262402"/>
                    <a:pt x="6285252" y="265980"/>
                  </a:cubicBezTo>
                  <a:cubicBezTo>
                    <a:pt x="6314257" y="273514"/>
                    <a:pt x="6342979" y="280953"/>
                    <a:pt x="6371419" y="288393"/>
                  </a:cubicBezTo>
                  <a:cubicBezTo>
                    <a:pt x="6599407" y="345837"/>
                    <a:pt x="6804699" y="414017"/>
                    <a:pt x="6986261" y="476264"/>
                  </a:cubicBezTo>
                  <a:cubicBezTo>
                    <a:pt x="6997656" y="480125"/>
                    <a:pt x="7008862" y="483892"/>
                    <a:pt x="7020069" y="487753"/>
                  </a:cubicBezTo>
                  <a:cubicBezTo>
                    <a:pt x="7031087" y="491896"/>
                    <a:pt x="7042010" y="496040"/>
                    <a:pt x="7052934" y="500183"/>
                  </a:cubicBezTo>
                  <a:cubicBezTo>
                    <a:pt x="7074688" y="508376"/>
                    <a:pt x="7096064" y="516475"/>
                    <a:pt x="7116970" y="524385"/>
                  </a:cubicBezTo>
                  <a:cubicBezTo>
                    <a:pt x="7158971" y="540206"/>
                    <a:pt x="7199464" y="555462"/>
                    <a:pt x="7238357" y="570152"/>
                  </a:cubicBezTo>
                  <a:cubicBezTo>
                    <a:pt x="7257756" y="577592"/>
                    <a:pt x="7276967" y="584466"/>
                    <a:pt x="7295519" y="591906"/>
                  </a:cubicBezTo>
                  <a:cubicBezTo>
                    <a:pt x="7313976" y="599534"/>
                    <a:pt x="7331963" y="607067"/>
                    <a:pt x="7349573" y="614319"/>
                  </a:cubicBezTo>
                  <a:cubicBezTo>
                    <a:pt x="7384793" y="628915"/>
                    <a:pt x="7418412" y="642947"/>
                    <a:pt x="7450335" y="656130"/>
                  </a:cubicBezTo>
                  <a:cubicBezTo>
                    <a:pt x="7514089" y="682687"/>
                    <a:pt x="7571440" y="705759"/>
                    <a:pt x="7620031" y="728642"/>
                  </a:cubicBezTo>
                  <a:cubicBezTo>
                    <a:pt x="7669000" y="750866"/>
                    <a:pt x="7710624" y="769701"/>
                    <a:pt x="7744337" y="784956"/>
                  </a:cubicBezTo>
                  <a:cubicBezTo>
                    <a:pt x="7811952" y="815562"/>
                    <a:pt x="7848020" y="831948"/>
                    <a:pt x="7848020" y="831948"/>
                  </a:cubicBezTo>
                  <a:cubicBezTo>
                    <a:pt x="7848020" y="831948"/>
                    <a:pt x="7812517" y="814526"/>
                    <a:pt x="7745938" y="781943"/>
                  </a:cubicBezTo>
                  <a:cubicBezTo>
                    <a:pt x="7712696" y="765651"/>
                    <a:pt x="7671637" y="745593"/>
                    <a:pt x="7623328" y="721956"/>
                  </a:cubicBezTo>
                  <a:close/>
                </a:path>
              </a:pathLst>
            </a:custGeom>
            <a:solidFill>
              <a:srgbClr val="00AEEF"/>
            </a:solidFill>
            <a:ln w="9417"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08A0934-841B-EBD6-4EF5-FD8899E910DB}"/>
                </a:ext>
              </a:extLst>
            </p:cNvPr>
            <p:cNvSpPr/>
            <p:nvPr/>
          </p:nvSpPr>
          <p:spPr>
            <a:xfrm flipH="1">
              <a:off x="-4331" y="1067337"/>
              <a:ext cx="7535089" cy="3515526"/>
            </a:xfrm>
            <a:custGeom>
              <a:avLst/>
              <a:gdLst>
                <a:gd name="connsiteX0" fmla="*/ 7307384 w 7535089"/>
                <a:gd name="connsiteY0" fmla="*/ 635120 h 3515526"/>
                <a:gd name="connsiteX1" fmla="*/ 7137688 w 7535089"/>
                <a:gd name="connsiteY1" fmla="*/ 562608 h 3515526"/>
                <a:gd name="connsiteX2" fmla="*/ 7036925 w 7535089"/>
                <a:gd name="connsiteY2" fmla="*/ 520796 h 3515526"/>
                <a:gd name="connsiteX3" fmla="*/ 6982871 w 7535089"/>
                <a:gd name="connsiteY3" fmla="*/ 498384 h 3515526"/>
                <a:gd name="connsiteX4" fmla="*/ 6925709 w 7535089"/>
                <a:gd name="connsiteY4" fmla="*/ 476630 h 3515526"/>
                <a:gd name="connsiteX5" fmla="*/ 6804323 w 7535089"/>
                <a:gd name="connsiteY5" fmla="*/ 430863 h 3515526"/>
                <a:gd name="connsiteX6" fmla="*/ 6740287 w 7535089"/>
                <a:gd name="connsiteY6" fmla="*/ 406661 h 3515526"/>
                <a:gd name="connsiteX7" fmla="*/ 6707421 w 7535089"/>
                <a:gd name="connsiteY7" fmla="*/ 394231 h 3515526"/>
                <a:gd name="connsiteX8" fmla="*/ 6673613 w 7535089"/>
                <a:gd name="connsiteY8" fmla="*/ 382742 h 3515526"/>
                <a:gd name="connsiteX9" fmla="*/ 6058771 w 7535089"/>
                <a:gd name="connsiteY9" fmla="*/ 194871 h 3515526"/>
                <a:gd name="connsiteX10" fmla="*/ 5972605 w 7535089"/>
                <a:gd name="connsiteY10" fmla="*/ 172458 h 3515526"/>
                <a:gd name="connsiteX11" fmla="*/ 5928816 w 7535089"/>
                <a:gd name="connsiteY11" fmla="*/ 161440 h 3515526"/>
                <a:gd name="connsiteX12" fmla="*/ 5884272 w 7535089"/>
                <a:gd name="connsiteY12" fmla="*/ 151646 h 3515526"/>
                <a:gd name="connsiteX13" fmla="*/ 5702335 w 7535089"/>
                <a:gd name="connsiteY13" fmla="*/ 111718 h 3515526"/>
                <a:gd name="connsiteX14" fmla="*/ 5317552 w 7535089"/>
                <a:gd name="connsiteY14" fmla="*/ 48152 h 3515526"/>
                <a:gd name="connsiteX15" fmla="*/ 4484139 w 7535089"/>
                <a:gd name="connsiteY15" fmla="*/ 1820 h 3515526"/>
                <a:gd name="connsiteX16" fmla="*/ 3609479 w 7535089"/>
                <a:gd name="connsiteY16" fmla="*/ 109928 h 3515526"/>
                <a:gd name="connsiteX17" fmla="*/ 3554954 w 7535089"/>
                <a:gd name="connsiteY17" fmla="*/ 122924 h 3515526"/>
                <a:gd name="connsiteX18" fmla="*/ 3500617 w 7535089"/>
                <a:gd name="connsiteY18" fmla="*/ 136861 h 3515526"/>
                <a:gd name="connsiteX19" fmla="*/ 3446186 w 7535089"/>
                <a:gd name="connsiteY19" fmla="*/ 150799 h 3515526"/>
                <a:gd name="connsiteX20" fmla="*/ 3391944 w 7535089"/>
                <a:gd name="connsiteY20" fmla="*/ 165583 h 3515526"/>
                <a:gd name="connsiteX21" fmla="*/ 3284212 w 7535089"/>
                <a:gd name="connsiteY21" fmla="*/ 198261 h 3515526"/>
                <a:gd name="connsiteX22" fmla="*/ 3230440 w 7535089"/>
                <a:gd name="connsiteY22" fmla="*/ 214835 h 3515526"/>
                <a:gd name="connsiteX23" fmla="*/ 3177234 w 7535089"/>
                <a:gd name="connsiteY23" fmla="*/ 233481 h 3515526"/>
                <a:gd name="connsiteX24" fmla="*/ 3070821 w 7535089"/>
                <a:gd name="connsiteY24" fmla="*/ 270678 h 3515526"/>
                <a:gd name="connsiteX25" fmla="*/ 2965915 w 7535089"/>
                <a:gd name="connsiteY25" fmla="*/ 312396 h 3515526"/>
                <a:gd name="connsiteX26" fmla="*/ 2913556 w 7535089"/>
                <a:gd name="connsiteY26" fmla="*/ 333208 h 3515526"/>
                <a:gd name="connsiteX27" fmla="*/ 2861950 w 7535089"/>
                <a:gd name="connsiteY27" fmla="*/ 355997 h 3515526"/>
                <a:gd name="connsiteX28" fmla="*/ 2759021 w 7535089"/>
                <a:gd name="connsiteY28" fmla="*/ 401953 h 3515526"/>
                <a:gd name="connsiteX29" fmla="*/ 2657881 w 7535089"/>
                <a:gd name="connsiteY29" fmla="*/ 451675 h 3515526"/>
                <a:gd name="connsiteX30" fmla="*/ 2607500 w 7535089"/>
                <a:gd name="connsiteY30" fmla="*/ 476630 h 3515526"/>
                <a:gd name="connsiteX31" fmla="*/ 2557872 w 7535089"/>
                <a:gd name="connsiteY31" fmla="*/ 503186 h 3515526"/>
                <a:gd name="connsiteX32" fmla="*/ 2459275 w 7535089"/>
                <a:gd name="connsiteY32" fmla="*/ 556958 h 3515526"/>
                <a:gd name="connsiteX33" fmla="*/ 2362749 w 7535089"/>
                <a:gd name="connsiteY33" fmla="*/ 614026 h 3515526"/>
                <a:gd name="connsiteX34" fmla="*/ 2314722 w 7535089"/>
                <a:gd name="connsiteY34" fmla="*/ 642653 h 3515526"/>
                <a:gd name="connsiteX35" fmla="*/ 2267543 w 7535089"/>
                <a:gd name="connsiteY35" fmla="*/ 672788 h 3515526"/>
                <a:gd name="connsiteX36" fmla="*/ 2173937 w 7535089"/>
                <a:gd name="connsiteY36" fmla="*/ 733340 h 3515526"/>
                <a:gd name="connsiteX37" fmla="*/ 2082591 w 7535089"/>
                <a:gd name="connsiteY37" fmla="*/ 796905 h 3515526"/>
                <a:gd name="connsiteX38" fmla="*/ 2037201 w 7535089"/>
                <a:gd name="connsiteY38" fmla="*/ 828641 h 3515526"/>
                <a:gd name="connsiteX39" fmla="*/ 1992846 w 7535089"/>
                <a:gd name="connsiteY39" fmla="*/ 861884 h 3515526"/>
                <a:gd name="connsiteX40" fmla="*/ 1904702 w 7535089"/>
                <a:gd name="connsiteY40" fmla="*/ 928180 h 3515526"/>
                <a:gd name="connsiteX41" fmla="*/ 1819101 w 7535089"/>
                <a:gd name="connsiteY41" fmla="*/ 997113 h 3515526"/>
                <a:gd name="connsiteX42" fmla="*/ 1776535 w 7535089"/>
                <a:gd name="connsiteY42" fmla="*/ 1031485 h 3515526"/>
                <a:gd name="connsiteX43" fmla="*/ 1735100 w 7535089"/>
                <a:gd name="connsiteY43" fmla="*/ 1067176 h 3515526"/>
                <a:gd name="connsiteX44" fmla="*/ 1652795 w 7535089"/>
                <a:gd name="connsiteY44" fmla="*/ 1138181 h 3515526"/>
                <a:gd name="connsiteX45" fmla="*/ 1495058 w 7535089"/>
                <a:gd name="connsiteY45" fmla="*/ 1285088 h 3515526"/>
                <a:gd name="connsiteX46" fmla="*/ 1418874 w 7535089"/>
                <a:gd name="connsiteY46" fmla="*/ 1359671 h 3515526"/>
                <a:gd name="connsiteX47" fmla="*/ 1344950 w 7535089"/>
                <a:gd name="connsiteY47" fmla="*/ 1435573 h 3515526"/>
                <a:gd name="connsiteX48" fmla="*/ 1273097 w 7535089"/>
                <a:gd name="connsiteY48" fmla="*/ 1512228 h 3515526"/>
                <a:gd name="connsiteX49" fmla="*/ 1237689 w 7535089"/>
                <a:gd name="connsiteY49" fmla="*/ 1550556 h 3515526"/>
                <a:gd name="connsiteX50" fmla="*/ 1202940 w 7535089"/>
                <a:gd name="connsiteY50" fmla="*/ 1589166 h 3515526"/>
                <a:gd name="connsiteX51" fmla="*/ 1134948 w 7535089"/>
                <a:gd name="connsiteY51" fmla="*/ 1666857 h 3515526"/>
                <a:gd name="connsiteX52" fmla="*/ 1101706 w 7535089"/>
                <a:gd name="connsiteY52" fmla="*/ 1705844 h 3515526"/>
                <a:gd name="connsiteX53" fmla="*/ 1069123 w 7535089"/>
                <a:gd name="connsiteY53" fmla="*/ 1745019 h 3515526"/>
                <a:gd name="connsiteX54" fmla="*/ 942840 w 7535089"/>
                <a:gd name="connsiteY54" fmla="*/ 1901531 h 3515526"/>
                <a:gd name="connsiteX55" fmla="*/ 882947 w 7535089"/>
                <a:gd name="connsiteY55" fmla="*/ 1980164 h 3515526"/>
                <a:gd name="connsiteX56" fmla="*/ 824655 w 7535089"/>
                <a:gd name="connsiteY56" fmla="*/ 2058420 h 3515526"/>
                <a:gd name="connsiteX57" fmla="*/ 768247 w 7535089"/>
                <a:gd name="connsiteY57" fmla="*/ 2136393 h 3515526"/>
                <a:gd name="connsiteX58" fmla="*/ 714004 w 7535089"/>
                <a:gd name="connsiteY58" fmla="*/ 2214367 h 3515526"/>
                <a:gd name="connsiteX59" fmla="*/ 610604 w 7535089"/>
                <a:gd name="connsiteY59" fmla="*/ 2368431 h 3515526"/>
                <a:gd name="connsiteX60" fmla="*/ 426029 w 7535089"/>
                <a:gd name="connsiteY60" fmla="*/ 2668459 h 3515526"/>
                <a:gd name="connsiteX61" fmla="*/ 137301 w 7535089"/>
                <a:gd name="connsiteY61" fmla="*/ 3212391 h 3515526"/>
                <a:gd name="connsiteX62" fmla="*/ 0 w 7535089"/>
                <a:gd name="connsiteY62" fmla="*/ 3515527 h 3515526"/>
                <a:gd name="connsiteX63" fmla="*/ 305491 w 7535089"/>
                <a:gd name="connsiteY63" fmla="*/ 3515527 h 3515526"/>
                <a:gd name="connsiteX64" fmla="*/ 378756 w 7535089"/>
                <a:gd name="connsiteY64" fmla="*/ 3342535 h 3515526"/>
                <a:gd name="connsiteX65" fmla="*/ 639986 w 7535089"/>
                <a:gd name="connsiteY65" fmla="*/ 2807079 h 3515526"/>
                <a:gd name="connsiteX66" fmla="*/ 808740 w 7535089"/>
                <a:gd name="connsiteY66" fmla="*/ 2510817 h 3515526"/>
                <a:gd name="connsiteX67" fmla="*/ 903664 w 7535089"/>
                <a:gd name="connsiteY67" fmla="*/ 2358448 h 3515526"/>
                <a:gd name="connsiteX68" fmla="*/ 953481 w 7535089"/>
                <a:gd name="connsiteY68" fmla="*/ 2281228 h 3515526"/>
                <a:gd name="connsiteX69" fmla="*/ 1005369 w 7535089"/>
                <a:gd name="connsiteY69" fmla="*/ 2204008 h 3515526"/>
                <a:gd name="connsiteX70" fmla="*/ 1059047 w 7535089"/>
                <a:gd name="connsiteY70" fmla="*/ 2126505 h 3515526"/>
                <a:gd name="connsiteX71" fmla="*/ 1114325 w 7535089"/>
                <a:gd name="connsiteY71" fmla="*/ 2048532 h 3515526"/>
                <a:gd name="connsiteX72" fmla="*/ 1231097 w 7535089"/>
                <a:gd name="connsiteY72" fmla="*/ 1893244 h 3515526"/>
                <a:gd name="connsiteX73" fmla="*/ 1261326 w 7535089"/>
                <a:gd name="connsiteY73" fmla="*/ 1854351 h 3515526"/>
                <a:gd name="connsiteX74" fmla="*/ 1292120 w 7535089"/>
                <a:gd name="connsiteY74" fmla="*/ 1815647 h 3515526"/>
                <a:gd name="connsiteX75" fmla="*/ 1355214 w 7535089"/>
                <a:gd name="connsiteY75" fmla="*/ 1738427 h 3515526"/>
                <a:gd name="connsiteX76" fmla="*/ 1371129 w 7535089"/>
                <a:gd name="connsiteY76" fmla="*/ 1719028 h 3515526"/>
                <a:gd name="connsiteX77" fmla="*/ 1387515 w 7535089"/>
                <a:gd name="connsiteY77" fmla="*/ 1700005 h 3515526"/>
                <a:gd name="connsiteX78" fmla="*/ 1420381 w 7535089"/>
                <a:gd name="connsiteY78" fmla="*/ 1661866 h 3515526"/>
                <a:gd name="connsiteX79" fmla="*/ 1487242 w 7535089"/>
                <a:gd name="connsiteY79" fmla="*/ 1585493 h 3515526"/>
                <a:gd name="connsiteX80" fmla="*/ 1555987 w 7535089"/>
                <a:gd name="connsiteY80" fmla="*/ 1509874 h 3515526"/>
                <a:gd name="connsiteX81" fmla="*/ 1626992 w 7535089"/>
                <a:gd name="connsiteY81" fmla="*/ 1435385 h 3515526"/>
                <a:gd name="connsiteX82" fmla="*/ 1774275 w 7535089"/>
                <a:gd name="connsiteY82" fmla="*/ 1288384 h 3515526"/>
                <a:gd name="connsiteX83" fmla="*/ 1851213 w 7535089"/>
                <a:gd name="connsiteY83" fmla="*/ 1217191 h 3515526"/>
                <a:gd name="connsiteX84" fmla="*/ 1890011 w 7535089"/>
                <a:gd name="connsiteY84" fmla="*/ 1181406 h 3515526"/>
                <a:gd name="connsiteX85" fmla="*/ 1929845 w 7535089"/>
                <a:gd name="connsiteY85" fmla="*/ 1146939 h 3515526"/>
                <a:gd name="connsiteX86" fmla="*/ 2010079 w 7535089"/>
                <a:gd name="connsiteY86" fmla="*/ 1077535 h 3515526"/>
                <a:gd name="connsiteX87" fmla="*/ 2092855 w 7535089"/>
                <a:gd name="connsiteY87" fmla="*/ 1010768 h 3515526"/>
                <a:gd name="connsiteX88" fmla="*/ 2134479 w 7535089"/>
                <a:gd name="connsiteY88" fmla="*/ 977243 h 3515526"/>
                <a:gd name="connsiteX89" fmla="*/ 2177233 w 7535089"/>
                <a:gd name="connsiteY89" fmla="*/ 945225 h 3515526"/>
                <a:gd name="connsiteX90" fmla="*/ 2263211 w 7535089"/>
                <a:gd name="connsiteY90" fmla="*/ 880906 h 3515526"/>
                <a:gd name="connsiteX91" fmla="*/ 2351449 w 7535089"/>
                <a:gd name="connsiteY91" fmla="*/ 819412 h 3515526"/>
                <a:gd name="connsiteX92" fmla="*/ 2395898 w 7535089"/>
                <a:gd name="connsiteY92" fmla="*/ 788807 h 3515526"/>
                <a:gd name="connsiteX93" fmla="*/ 2441288 w 7535089"/>
                <a:gd name="connsiteY93" fmla="*/ 759614 h 3515526"/>
                <a:gd name="connsiteX94" fmla="*/ 2532540 w 7535089"/>
                <a:gd name="connsiteY94" fmla="*/ 701322 h 3515526"/>
                <a:gd name="connsiteX95" fmla="*/ 2625863 w 7535089"/>
                <a:gd name="connsiteY95" fmla="*/ 646138 h 3515526"/>
                <a:gd name="connsiteX96" fmla="*/ 2672855 w 7535089"/>
                <a:gd name="connsiteY96" fmla="*/ 618828 h 3515526"/>
                <a:gd name="connsiteX97" fmla="*/ 2720693 w 7535089"/>
                <a:gd name="connsiteY97" fmla="*/ 593120 h 3515526"/>
                <a:gd name="connsiteX98" fmla="*/ 2816748 w 7535089"/>
                <a:gd name="connsiteY98" fmla="*/ 541702 h 3515526"/>
                <a:gd name="connsiteX99" fmla="*/ 2914686 w 7535089"/>
                <a:gd name="connsiteY99" fmla="*/ 493958 h 3515526"/>
                <a:gd name="connsiteX100" fmla="*/ 2963843 w 7535089"/>
                <a:gd name="connsiteY100" fmla="*/ 470226 h 3515526"/>
                <a:gd name="connsiteX101" fmla="*/ 3013848 w 7535089"/>
                <a:gd name="connsiteY101" fmla="*/ 448379 h 3515526"/>
                <a:gd name="connsiteX102" fmla="*/ 3113951 w 7535089"/>
                <a:gd name="connsiteY102" fmla="*/ 404495 h 3515526"/>
                <a:gd name="connsiteX103" fmla="*/ 3215750 w 7535089"/>
                <a:gd name="connsiteY103" fmla="*/ 364943 h 3515526"/>
                <a:gd name="connsiteX104" fmla="*/ 3266697 w 7535089"/>
                <a:gd name="connsiteY104" fmla="*/ 345073 h 3515526"/>
                <a:gd name="connsiteX105" fmla="*/ 3318302 w 7535089"/>
                <a:gd name="connsiteY105" fmla="*/ 327275 h 3515526"/>
                <a:gd name="connsiteX106" fmla="*/ 3421796 w 7535089"/>
                <a:gd name="connsiteY106" fmla="*/ 292055 h 3515526"/>
                <a:gd name="connsiteX107" fmla="*/ 3473967 w 7535089"/>
                <a:gd name="connsiteY107" fmla="*/ 275952 h 3515526"/>
                <a:gd name="connsiteX108" fmla="*/ 3526326 w 7535089"/>
                <a:gd name="connsiteY108" fmla="*/ 260696 h 3515526"/>
                <a:gd name="connsiteX109" fmla="*/ 3578685 w 7535089"/>
                <a:gd name="connsiteY109" fmla="*/ 245346 h 3515526"/>
                <a:gd name="connsiteX110" fmla="*/ 3631232 w 7535089"/>
                <a:gd name="connsiteY110" fmla="*/ 230938 h 3515526"/>
                <a:gd name="connsiteX111" fmla="*/ 4482349 w 7535089"/>
                <a:gd name="connsiteY111" fmla="*/ 97404 h 3515526"/>
                <a:gd name="connsiteX112" fmla="*/ 5305121 w 7535089"/>
                <a:gd name="connsiteY112" fmla="*/ 117180 h 3515526"/>
                <a:gd name="connsiteX113" fmla="*/ 5688303 w 7535089"/>
                <a:gd name="connsiteY113" fmla="*/ 168409 h 3515526"/>
                <a:gd name="connsiteX114" fmla="*/ 5870147 w 7535089"/>
                <a:gd name="connsiteY114" fmla="*/ 202498 h 3515526"/>
                <a:gd name="connsiteX115" fmla="*/ 5914690 w 7535089"/>
                <a:gd name="connsiteY115" fmla="*/ 210880 h 3515526"/>
                <a:gd name="connsiteX116" fmla="*/ 5958479 w 7535089"/>
                <a:gd name="connsiteY116" fmla="*/ 220579 h 3515526"/>
                <a:gd name="connsiteX117" fmla="*/ 6044740 w 7535089"/>
                <a:gd name="connsiteY117" fmla="*/ 240167 h 3515526"/>
                <a:gd name="connsiteX118" fmla="*/ 6662972 w 7535089"/>
                <a:gd name="connsiteY118" fmla="*/ 408827 h 3515526"/>
                <a:gd name="connsiteX119" fmla="*/ 6697062 w 7535089"/>
                <a:gd name="connsiteY119" fmla="*/ 419280 h 3515526"/>
                <a:gd name="connsiteX120" fmla="*/ 6730210 w 7535089"/>
                <a:gd name="connsiteY120" fmla="*/ 430675 h 3515526"/>
                <a:gd name="connsiteX121" fmla="*/ 6794906 w 7535089"/>
                <a:gd name="connsiteY121" fmla="*/ 452899 h 3515526"/>
                <a:gd name="connsiteX122" fmla="*/ 6917516 w 7535089"/>
                <a:gd name="connsiteY122" fmla="*/ 494993 h 3515526"/>
                <a:gd name="connsiteX123" fmla="*/ 6975243 w 7535089"/>
                <a:gd name="connsiteY123" fmla="*/ 515052 h 3515526"/>
                <a:gd name="connsiteX124" fmla="*/ 7029862 w 7535089"/>
                <a:gd name="connsiteY124" fmla="*/ 535864 h 3515526"/>
                <a:gd name="connsiteX125" fmla="*/ 7131850 w 7535089"/>
                <a:gd name="connsiteY125" fmla="*/ 574662 h 3515526"/>
                <a:gd name="connsiteX126" fmla="*/ 7303806 w 7535089"/>
                <a:gd name="connsiteY126" fmla="*/ 642183 h 3515526"/>
                <a:gd name="connsiteX127" fmla="*/ 7429900 w 7535089"/>
                <a:gd name="connsiteY127" fmla="*/ 694824 h 3515526"/>
                <a:gd name="connsiteX128" fmla="*/ 7535090 w 7535089"/>
                <a:gd name="connsiteY128" fmla="*/ 738802 h 3515526"/>
                <a:gd name="connsiteX129" fmla="*/ 7431407 w 7535089"/>
                <a:gd name="connsiteY129" fmla="*/ 691811 h 3515526"/>
                <a:gd name="connsiteX130" fmla="*/ 7307102 w 7535089"/>
                <a:gd name="connsiteY130" fmla="*/ 635497 h 3515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Lst>
              <a:rect l="l" t="t" r="r" b="b"/>
              <a:pathLst>
                <a:path w="7535089" h="3515526">
                  <a:moveTo>
                    <a:pt x="7307384" y="635120"/>
                  </a:moveTo>
                  <a:cubicBezTo>
                    <a:pt x="7258792" y="612236"/>
                    <a:pt x="7201442" y="589164"/>
                    <a:pt x="7137688" y="562608"/>
                  </a:cubicBezTo>
                  <a:cubicBezTo>
                    <a:pt x="7105764" y="549330"/>
                    <a:pt x="7072145" y="535393"/>
                    <a:pt x="7036925" y="520796"/>
                  </a:cubicBezTo>
                  <a:cubicBezTo>
                    <a:pt x="7019315" y="513451"/>
                    <a:pt x="7001329" y="506011"/>
                    <a:pt x="6982871" y="498384"/>
                  </a:cubicBezTo>
                  <a:cubicBezTo>
                    <a:pt x="6964413" y="490944"/>
                    <a:pt x="6945203" y="484070"/>
                    <a:pt x="6925709" y="476630"/>
                  </a:cubicBezTo>
                  <a:cubicBezTo>
                    <a:pt x="6886817" y="461939"/>
                    <a:pt x="6846323" y="446684"/>
                    <a:pt x="6804323" y="430863"/>
                  </a:cubicBezTo>
                  <a:cubicBezTo>
                    <a:pt x="6783323" y="422953"/>
                    <a:pt x="6761946" y="414854"/>
                    <a:pt x="6740287" y="406661"/>
                  </a:cubicBezTo>
                  <a:cubicBezTo>
                    <a:pt x="6729457" y="402612"/>
                    <a:pt x="6718439" y="398468"/>
                    <a:pt x="6707421" y="394231"/>
                  </a:cubicBezTo>
                  <a:cubicBezTo>
                    <a:pt x="6696215" y="390464"/>
                    <a:pt x="6684914" y="386603"/>
                    <a:pt x="6673613" y="382742"/>
                  </a:cubicBezTo>
                  <a:cubicBezTo>
                    <a:pt x="6492052" y="320495"/>
                    <a:pt x="6286759" y="252221"/>
                    <a:pt x="6058771" y="194871"/>
                  </a:cubicBezTo>
                  <a:cubicBezTo>
                    <a:pt x="6030332" y="187525"/>
                    <a:pt x="6001610" y="179992"/>
                    <a:pt x="5972605" y="172458"/>
                  </a:cubicBezTo>
                  <a:cubicBezTo>
                    <a:pt x="5958103" y="168785"/>
                    <a:pt x="5943600" y="164642"/>
                    <a:pt x="5928816" y="161440"/>
                  </a:cubicBezTo>
                  <a:cubicBezTo>
                    <a:pt x="5914031" y="158238"/>
                    <a:pt x="5899246" y="154942"/>
                    <a:pt x="5884272" y="151646"/>
                  </a:cubicBezTo>
                  <a:cubicBezTo>
                    <a:pt x="5824757" y="138556"/>
                    <a:pt x="5764111" y="125278"/>
                    <a:pt x="5702335" y="111718"/>
                  </a:cubicBezTo>
                  <a:cubicBezTo>
                    <a:pt x="5578123" y="89117"/>
                    <a:pt x="5450239" y="64255"/>
                    <a:pt x="5317552" y="48152"/>
                  </a:cubicBezTo>
                  <a:cubicBezTo>
                    <a:pt x="5052837" y="12744"/>
                    <a:pt x="4772208" y="-6184"/>
                    <a:pt x="4484139" y="1820"/>
                  </a:cubicBezTo>
                  <a:cubicBezTo>
                    <a:pt x="4196164" y="9542"/>
                    <a:pt x="3900938" y="44291"/>
                    <a:pt x="3609479" y="109928"/>
                  </a:cubicBezTo>
                  <a:cubicBezTo>
                    <a:pt x="3591116" y="113413"/>
                    <a:pt x="3573034" y="118310"/>
                    <a:pt x="3554954" y="122924"/>
                  </a:cubicBezTo>
                  <a:cubicBezTo>
                    <a:pt x="3536873" y="127538"/>
                    <a:pt x="3518698" y="132247"/>
                    <a:pt x="3500617" y="136861"/>
                  </a:cubicBezTo>
                  <a:lnTo>
                    <a:pt x="3446186" y="150799"/>
                  </a:lnTo>
                  <a:cubicBezTo>
                    <a:pt x="3428106" y="155507"/>
                    <a:pt x="3409837" y="159745"/>
                    <a:pt x="3391944" y="165583"/>
                  </a:cubicBezTo>
                  <a:cubicBezTo>
                    <a:pt x="3356065" y="176413"/>
                    <a:pt x="3320186" y="187337"/>
                    <a:pt x="3284212" y="198261"/>
                  </a:cubicBezTo>
                  <a:cubicBezTo>
                    <a:pt x="3266320" y="203817"/>
                    <a:pt x="3248239" y="208808"/>
                    <a:pt x="3230440" y="214835"/>
                  </a:cubicBezTo>
                  <a:lnTo>
                    <a:pt x="3177234" y="233481"/>
                  </a:lnTo>
                  <a:cubicBezTo>
                    <a:pt x="3141826" y="245911"/>
                    <a:pt x="3106323" y="258248"/>
                    <a:pt x="3070821" y="270678"/>
                  </a:cubicBezTo>
                  <a:cubicBezTo>
                    <a:pt x="3035884" y="284616"/>
                    <a:pt x="3000946" y="298459"/>
                    <a:pt x="2965915" y="312396"/>
                  </a:cubicBezTo>
                  <a:lnTo>
                    <a:pt x="2913556" y="333208"/>
                  </a:lnTo>
                  <a:cubicBezTo>
                    <a:pt x="2896134" y="340271"/>
                    <a:pt x="2879183" y="348463"/>
                    <a:pt x="2861950" y="355997"/>
                  </a:cubicBezTo>
                  <a:lnTo>
                    <a:pt x="2759021" y="401953"/>
                  </a:lnTo>
                  <a:cubicBezTo>
                    <a:pt x="2725025" y="417867"/>
                    <a:pt x="2691595" y="435195"/>
                    <a:pt x="2657881" y="451675"/>
                  </a:cubicBezTo>
                  <a:lnTo>
                    <a:pt x="2607500" y="476630"/>
                  </a:lnTo>
                  <a:cubicBezTo>
                    <a:pt x="2590643" y="484729"/>
                    <a:pt x="2574446" y="494428"/>
                    <a:pt x="2557872" y="503186"/>
                  </a:cubicBezTo>
                  <a:cubicBezTo>
                    <a:pt x="2525006" y="521079"/>
                    <a:pt x="2492140" y="539065"/>
                    <a:pt x="2459275" y="556958"/>
                  </a:cubicBezTo>
                  <a:cubicBezTo>
                    <a:pt x="2426692" y="575321"/>
                    <a:pt x="2394862" y="595097"/>
                    <a:pt x="2362749" y="614026"/>
                  </a:cubicBezTo>
                  <a:lnTo>
                    <a:pt x="2314722" y="642653"/>
                  </a:lnTo>
                  <a:cubicBezTo>
                    <a:pt x="2298713" y="652071"/>
                    <a:pt x="2283269" y="662806"/>
                    <a:pt x="2267543" y="672788"/>
                  </a:cubicBezTo>
                  <a:cubicBezTo>
                    <a:pt x="2236278" y="693035"/>
                    <a:pt x="2205107" y="713188"/>
                    <a:pt x="2173937" y="733340"/>
                  </a:cubicBezTo>
                  <a:cubicBezTo>
                    <a:pt x="2143143" y="754152"/>
                    <a:pt x="2113008" y="775811"/>
                    <a:pt x="2082591" y="796905"/>
                  </a:cubicBezTo>
                  <a:lnTo>
                    <a:pt x="2037201" y="828641"/>
                  </a:lnTo>
                  <a:cubicBezTo>
                    <a:pt x="2022227" y="839471"/>
                    <a:pt x="2007631" y="850771"/>
                    <a:pt x="1992846" y="861884"/>
                  </a:cubicBezTo>
                  <a:cubicBezTo>
                    <a:pt x="1963370" y="884014"/>
                    <a:pt x="1933989" y="906144"/>
                    <a:pt x="1904702" y="928180"/>
                  </a:cubicBezTo>
                  <a:cubicBezTo>
                    <a:pt x="1876074" y="951252"/>
                    <a:pt x="1847540" y="974229"/>
                    <a:pt x="1819101" y="997113"/>
                  </a:cubicBezTo>
                  <a:cubicBezTo>
                    <a:pt x="1804881" y="1008602"/>
                    <a:pt x="1790755" y="1020091"/>
                    <a:pt x="1776535" y="1031485"/>
                  </a:cubicBezTo>
                  <a:cubicBezTo>
                    <a:pt x="1762692" y="1043351"/>
                    <a:pt x="1748849" y="1055311"/>
                    <a:pt x="1735100" y="1067176"/>
                  </a:cubicBezTo>
                  <a:cubicBezTo>
                    <a:pt x="1707602" y="1091002"/>
                    <a:pt x="1679916" y="1114262"/>
                    <a:pt x="1652795" y="1138181"/>
                  </a:cubicBezTo>
                  <a:cubicBezTo>
                    <a:pt x="1599682" y="1187433"/>
                    <a:pt x="1545628" y="1234612"/>
                    <a:pt x="1495058" y="1285088"/>
                  </a:cubicBezTo>
                  <a:cubicBezTo>
                    <a:pt x="1469538" y="1310137"/>
                    <a:pt x="1443641" y="1334339"/>
                    <a:pt x="1418874" y="1359671"/>
                  </a:cubicBezTo>
                  <a:cubicBezTo>
                    <a:pt x="1394107" y="1385097"/>
                    <a:pt x="1369528" y="1410335"/>
                    <a:pt x="1344950" y="1435573"/>
                  </a:cubicBezTo>
                  <a:cubicBezTo>
                    <a:pt x="1320088" y="1460340"/>
                    <a:pt x="1296828" y="1486708"/>
                    <a:pt x="1273097" y="1512228"/>
                  </a:cubicBezTo>
                  <a:cubicBezTo>
                    <a:pt x="1261326" y="1525035"/>
                    <a:pt x="1249460" y="1537843"/>
                    <a:pt x="1237689" y="1550556"/>
                  </a:cubicBezTo>
                  <a:cubicBezTo>
                    <a:pt x="1225824" y="1563175"/>
                    <a:pt x="1214240" y="1575982"/>
                    <a:pt x="1202940" y="1589166"/>
                  </a:cubicBezTo>
                  <a:cubicBezTo>
                    <a:pt x="1180151" y="1615157"/>
                    <a:pt x="1157550" y="1641054"/>
                    <a:pt x="1134948" y="1666857"/>
                  </a:cubicBezTo>
                  <a:cubicBezTo>
                    <a:pt x="1123554" y="1679570"/>
                    <a:pt x="1112536" y="1692660"/>
                    <a:pt x="1101706" y="1705844"/>
                  </a:cubicBezTo>
                  <a:cubicBezTo>
                    <a:pt x="1090782" y="1718933"/>
                    <a:pt x="1079953" y="1732023"/>
                    <a:pt x="1069123" y="1745019"/>
                  </a:cubicBezTo>
                  <a:cubicBezTo>
                    <a:pt x="1025239" y="1796624"/>
                    <a:pt x="984087" y="1849737"/>
                    <a:pt x="942840" y="1901531"/>
                  </a:cubicBezTo>
                  <a:cubicBezTo>
                    <a:pt x="922216" y="1927428"/>
                    <a:pt x="902817" y="1954173"/>
                    <a:pt x="882947" y="1980164"/>
                  </a:cubicBezTo>
                  <a:cubicBezTo>
                    <a:pt x="863265" y="2006343"/>
                    <a:pt x="843395" y="2031958"/>
                    <a:pt x="824655" y="2058420"/>
                  </a:cubicBezTo>
                  <a:cubicBezTo>
                    <a:pt x="805727" y="2084599"/>
                    <a:pt x="786893" y="2110590"/>
                    <a:pt x="768247" y="2136393"/>
                  </a:cubicBezTo>
                  <a:cubicBezTo>
                    <a:pt x="749695" y="2162290"/>
                    <a:pt x="731991" y="2188564"/>
                    <a:pt x="714004" y="2214367"/>
                  </a:cubicBezTo>
                  <a:cubicBezTo>
                    <a:pt x="677843" y="2265596"/>
                    <a:pt x="644412" y="2317861"/>
                    <a:pt x="610604" y="2368431"/>
                  </a:cubicBezTo>
                  <a:cubicBezTo>
                    <a:pt x="544779" y="2470889"/>
                    <a:pt x="482438" y="2570521"/>
                    <a:pt x="426029" y="2668459"/>
                  </a:cubicBezTo>
                  <a:cubicBezTo>
                    <a:pt x="311800" y="2863299"/>
                    <a:pt x="216876" y="3047497"/>
                    <a:pt x="137301" y="3212391"/>
                  </a:cubicBezTo>
                  <a:cubicBezTo>
                    <a:pt x="84377" y="3322477"/>
                    <a:pt x="38893" y="3424181"/>
                    <a:pt x="0" y="3515527"/>
                  </a:cubicBezTo>
                  <a:lnTo>
                    <a:pt x="305491" y="3515527"/>
                  </a:lnTo>
                  <a:cubicBezTo>
                    <a:pt x="327809" y="3460719"/>
                    <a:pt x="352199" y="3402993"/>
                    <a:pt x="378756" y="3342535"/>
                  </a:cubicBezTo>
                  <a:cubicBezTo>
                    <a:pt x="450137" y="3180655"/>
                    <a:pt x="535833" y="2999282"/>
                    <a:pt x="639986" y="2807079"/>
                  </a:cubicBezTo>
                  <a:cubicBezTo>
                    <a:pt x="691403" y="2710460"/>
                    <a:pt x="748377" y="2612145"/>
                    <a:pt x="808740" y="2510817"/>
                  </a:cubicBezTo>
                  <a:cubicBezTo>
                    <a:pt x="839723" y="2460907"/>
                    <a:pt x="870328" y="2409206"/>
                    <a:pt x="903664" y="2358448"/>
                  </a:cubicBezTo>
                  <a:cubicBezTo>
                    <a:pt x="920144" y="2332928"/>
                    <a:pt x="936436" y="2306937"/>
                    <a:pt x="953481" y="2281228"/>
                  </a:cubicBezTo>
                  <a:cubicBezTo>
                    <a:pt x="970714" y="2255614"/>
                    <a:pt x="987948" y="2229905"/>
                    <a:pt x="1005369" y="2204008"/>
                  </a:cubicBezTo>
                  <a:cubicBezTo>
                    <a:pt x="1022602" y="2177829"/>
                    <a:pt x="1040872" y="2152402"/>
                    <a:pt x="1059047" y="2126505"/>
                  </a:cubicBezTo>
                  <a:cubicBezTo>
                    <a:pt x="1077410" y="2100797"/>
                    <a:pt x="1095302" y="2074241"/>
                    <a:pt x="1114325" y="2048532"/>
                  </a:cubicBezTo>
                  <a:cubicBezTo>
                    <a:pt x="1152464" y="1997208"/>
                    <a:pt x="1190415" y="1944379"/>
                    <a:pt x="1231097" y="1893244"/>
                  </a:cubicBezTo>
                  <a:cubicBezTo>
                    <a:pt x="1241173" y="1880342"/>
                    <a:pt x="1251156" y="1867347"/>
                    <a:pt x="1261326" y="1854351"/>
                  </a:cubicBezTo>
                  <a:cubicBezTo>
                    <a:pt x="1271308" y="1841262"/>
                    <a:pt x="1281573" y="1828266"/>
                    <a:pt x="1292120" y="1815647"/>
                  </a:cubicBezTo>
                  <a:cubicBezTo>
                    <a:pt x="1313026" y="1790033"/>
                    <a:pt x="1334026" y="1764324"/>
                    <a:pt x="1355214" y="1738427"/>
                  </a:cubicBezTo>
                  <a:lnTo>
                    <a:pt x="1371129" y="1719028"/>
                  </a:lnTo>
                  <a:lnTo>
                    <a:pt x="1387515" y="1700005"/>
                  </a:lnTo>
                  <a:cubicBezTo>
                    <a:pt x="1398439" y="1687292"/>
                    <a:pt x="1409363" y="1674579"/>
                    <a:pt x="1420381" y="1661866"/>
                  </a:cubicBezTo>
                  <a:cubicBezTo>
                    <a:pt x="1442511" y="1636534"/>
                    <a:pt x="1464076" y="1610166"/>
                    <a:pt x="1487242" y="1585493"/>
                  </a:cubicBezTo>
                  <a:cubicBezTo>
                    <a:pt x="1510031" y="1560350"/>
                    <a:pt x="1533009" y="1535112"/>
                    <a:pt x="1555987" y="1509874"/>
                  </a:cubicBezTo>
                  <a:cubicBezTo>
                    <a:pt x="1579059" y="1484542"/>
                    <a:pt x="1603261" y="1460434"/>
                    <a:pt x="1626992" y="1435385"/>
                  </a:cubicBezTo>
                  <a:cubicBezTo>
                    <a:pt x="1674171" y="1384909"/>
                    <a:pt x="1724553" y="1337729"/>
                    <a:pt x="1774275" y="1288384"/>
                  </a:cubicBezTo>
                  <a:cubicBezTo>
                    <a:pt x="1799607" y="1264464"/>
                    <a:pt x="1825504" y="1241110"/>
                    <a:pt x="1851213" y="1217191"/>
                  </a:cubicBezTo>
                  <a:cubicBezTo>
                    <a:pt x="1864114" y="1205325"/>
                    <a:pt x="1877016" y="1193365"/>
                    <a:pt x="1890011" y="1181406"/>
                  </a:cubicBezTo>
                  <a:cubicBezTo>
                    <a:pt x="1903289" y="1169917"/>
                    <a:pt x="1916567" y="1158428"/>
                    <a:pt x="1929845" y="1146939"/>
                  </a:cubicBezTo>
                  <a:cubicBezTo>
                    <a:pt x="1956496" y="1123867"/>
                    <a:pt x="1983240" y="1100795"/>
                    <a:pt x="2010079" y="1077535"/>
                  </a:cubicBezTo>
                  <a:cubicBezTo>
                    <a:pt x="2037577" y="1055311"/>
                    <a:pt x="2065169" y="1033086"/>
                    <a:pt x="2092855" y="1010768"/>
                  </a:cubicBezTo>
                  <a:cubicBezTo>
                    <a:pt x="2106699" y="999656"/>
                    <a:pt x="2120448" y="988261"/>
                    <a:pt x="2134479" y="977243"/>
                  </a:cubicBezTo>
                  <a:lnTo>
                    <a:pt x="2177233" y="945225"/>
                  </a:lnTo>
                  <a:cubicBezTo>
                    <a:pt x="2205767" y="923942"/>
                    <a:pt x="2234206" y="902000"/>
                    <a:pt x="2263211" y="880906"/>
                  </a:cubicBezTo>
                  <a:cubicBezTo>
                    <a:pt x="2292592" y="860471"/>
                    <a:pt x="2321973" y="839942"/>
                    <a:pt x="2351449" y="819412"/>
                  </a:cubicBezTo>
                  <a:cubicBezTo>
                    <a:pt x="2366234" y="809242"/>
                    <a:pt x="2380736" y="798412"/>
                    <a:pt x="2395898" y="788807"/>
                  </a:cubicBezTo>
                  <a:lnTo>
                    <a:pt x="2441288" y="759614"/>
                  </a:lnTo>
                  <a:cubicBezTo>
                    <a:pt x="2471705" y="740309"/>
                    <a:pt x="2501746" y="720156"/>
                    <a:pt x="2532540" y="701322"/>
                  </a:cubicBezTo>
                  <a:cubicBezTo>
                    <a:pt x="2563616" y="682959"/>
                    <a:pt x="2594787" y="664595"/>
                    <a:pt x="2625863" y="646138"/>
                  </a:cubicBezTo>
                  <a:cubicBezTo>
                    <a:pt x="2641590" y="637097"/>
                    <a:pt x="2656845" y="627209"/>
                    <a:pt x="2672855" y="618828"/>
                  </a:cubicBezTo>
                  <a:lnTo>
                    <a:pt x="2720693" y="593120"/>
                  </a:lnTo>
                  <a:cubicBezTo>
                    <a:pt x="2752711" y="576075"/>
                    <a:pt x="2784447" y="558276"/>
                    <a:pt x="2816748" y="541702"/>
                  </a:cubicBezTo>
                  <a:lnTo>
                    <a:pt x="2914686" y="493958"/>
                  </a:lnTo>
                  <a:cubicBezTo>
                    <a:pt x="2931071" y="486047"/>
                    <a:pt x="2947269" y="477666"/>
                    <a:pt x="2963843" y="470226"/>
                  </a:cubicBezTo>
                  <a:lnTo>
                    <a:pt x="3013848" y="448379"/>
                  </a:lnTo>
                  <a:cubicBezTo>
                    <a:pt x="3047278" y="433782"/>
                    <a:pt x="3080615" y="419092"/>
                    <a:pt x="3113951" y="404495"/>
                  </a:cubicBezTo>
                  <a:cubicBezTo>
                    <a:pt x="3147947" y="391311"/>
                    <a:pt x="3181848" y="378127"/>
                    <a:pt x="3215750" y="364943"/>
                  </a:cubicBezTo>
                  <a:lnTo>
                    <a:pt x="3266697" y="345073"/>
                  </a:lnTo>
                  <a:cubicBezTo>
                    <a:pt x="3283742" y="338575"/>
                    <a:pt x="3301069" y="333208"/>
                    <a:pt x="3318302" y="327275"/>
                  </a:cubicBezTo>
                  <a:cubicBezTo>
                    <a:pt x="3352863" y="315504"/>
                    <a:pt x="3387330" y="303826"/>
                    <a:pt x="3421796" y="292055"/>
                  </a:cubicBezTo>
                  <a:cubicBezTo>
                    <a:pt x="3438935" y="285840"/>
                    <a:pt x="3456545" y="281131"/>
                    <a:pt x="3473967" y="275952"/>
                  </a:cubicBezTo>
                  <a:lnTo>
                    <a:pt x="3526326" y="260696"/>
                  </a:lnTo>
                  <a:lnTo>
                    <a:pt x="3578685" y="245346"/>
                  </a:lnTo>
                  <a:cubicBezTo>
                    <a:pt x="3596201" y="240261"/>
                    <a:pt x="3613622" y="234893"/>
                    <a:pt x="3631232" y="230938"/>
                  </a:cubicBezTo>
                  <a:cubicBezTo>
                    <a:pt x="3912615" y="157673"/>
                    <a:pt x="4199931" y="114072"/>
                    <a:pt x="4482349" y="97404"/>
                  </a:cubicBezTo>
                  <a:cubicBezTo>
                    <a:pt x="4764862" y="80547"/>
                    <a:pt x="5042196" y="90247"/>
                    <a:pt x="5305121" y="117180"/>
                  </a:cubicBezTo>
                  <a:cubicBezTo>
                    <a:pt x="5436867" y="129045"/>
                    <a:pt x="5564374" y="149763"/>
                    <a:pt x="5688303" y="168409"/>
                  </a:cubicBezTo>
                  <a:cubicBezTo>
                    <a:pt x="5749985" y="179992"/>
                    <a:pt x="5810631" y="191386"/>
                    <a:pt x="5870147" y="202498"/>
                  </a:cubicBezTo>
                  <a:cubicBezTo>
                    <a:pt x="5885026" y="205324"/>
                    <a:pt x="5899905" y="208054"/>
                    <a:pt x="5914690" y="210880"/>
                  </a:cubicBezTo>
                  <a:cubicBezTo>
                    <a:pt x="5929475" y="213611"/>
                    <a:pt x="5943977" y="217377"/>
                    <a:pt x="5958479" y="220579"/>
                  </a:cubicBezTo>
                  <a:cubicBezTo>
                    <a:pt x="5987578" y="227171"/>
                    <a:pt x="6016300" y="233763"/>
                    <a:pt x="6044740" y="240167"/>
                  </a:cubicBezTo>
                  <a:cubicBezTo>
                    <a:pt x="6273293" y="290360"/>
                    <a:pt x="6479998" y="352136"/>
                    <a:pt x="6662972" y="408827"/>
                  </a:cubicBezTo>
                  <a:cubicBezTo>
                    <a:pt x="6674461" y="412311"/>
                    <a:pt x="6685856" y="415796"/>
                    <a:pt x="6697062" y="419280"/>
                  </a:cubicBezTo>
                  <a:cubicBezTo>
                    <a:pt x="6708175" y="423141"/>
                    <a:pt x="6719287" y="426908"/>
                    <a:pt x="6730210" y="430675"/>
                  </a:cubicBezTo>
                  <a:cubicBezTo>
                    <a:pt x="6752152" y="438208"/>
                    <a:pt x="6773717" y="445554"/>
                    <a:pt x="6794906" y="452899"/>
                  </a:cubicBezTo>
                  <a:cubicBezTo>
                    <a:pt x="6837377" y="467496"/>
                    <a:pt x="6878247" y="481527"/>
                    <a:pt x="6917516" y="494993"/>
                  </a:cubicBezTo>
                  <a:cubicBezTo>
                    <a:pt x="6937198" y="501868"/>
                    <a:pt x="6956598" y="508177"/>
                    <a:pt x="6975243" y="515052"/>
                  </a:cubicBezTo>
                  <a:cubicBezTo>
                    <a:pt x="6993889" y="522115"/>
                    <a:pt x="7012064" y="529083"/>
                    <a:pt x="7029862" y="535864"/>
                  </a:cubicBezTo>
                  <a:cubicBezTo>
                    <a:pt x="7065553" y="549424"/>
                    <a:pt x="7099549" y="562420"/>
                    <a:pt x="7131850" y="574662"/>
                  </a:cubicBezTo>
                  <a:cubicBezTo>
                    <a:pt x="7196451" y="599335"/>
                    <a:pt x="7254554" y="620712"/>
                    <a:pt x="7303806" y="642183"/>
                  </a:cubicBezTo>
                  <a:cubicBezTo>
                    <a:pt x="7353434" y="662900"/>
                    <a:pt x="7395716" y="680510"/>
                    <a:pt x="7429900" y="694824"/>
                  </a:cubicBezTo>
                  <a:cubicBezTo>
                    <a:pt x="7498457" y="723452"/>
                    <a:pt x="7535090" y="738802"/>
                    <a:pt x="7535090" y="738802"/>
                  </a:cubicBezTo>
                  <a:cubicBezTo>
                    <a:pt x="7535090" y="738802"/>
                    <a:pt x="7499022" y="722510"/>
                    <a:pt x="7431407" y="691811"/>
                  </a:cubicBezTo>
                  <a:cubicBezTo>
                    <a:pt x="7397694" y="676555"/>
                    <a:pt x="7355976" y="657627"/>
                    <a:pt x="7307102" y="635497"/>
                  </a:cubicBezTo>
                  <a:close/>
                </a:path>
              </a:pathLst>
            </a:custGeom>
            <a:solidFill>
              <a:srgbClr val="EE509C"/>
            </a:solidFill>
            <a:ln w="9417"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E1D45032-F595-4E7E-5CBF-9929EA33B279}"/>
                </a:ext>
              </a:extLst>
            </p:cNvPr>
            <p:cNvSpPr/>
            <p:nvPr/>
          </p:nvSpPr>
          <p:spPr>
            <a:xfrm flipH="1">
              <a:off x="-4802" y="1156034"/>
              <a:ext cx="7229787" cy="3426452"/>
            </a:xfrm>
            <a:custGeom>
              <a:avLst/>
              <a:gdLst>
                <a:gd name="connsiteX0" fmla="*/ 7124410 w 7229787"/>
                <a:gd name="connsiteY0" fmla="*/ 605750 h 3426452"/>
                <a:gd name="connsiteX1" fmla="*/ 6998315 w 7229787"/>
                <a:gd name="connsiteY1" fmla="*/ 553109 h 3426452"/>
                <a:gd name="connsiteX2" fmla="*/ 6826359 w 7229787"/>
                <a:gd name="connsiteY2" fmla="*/ 485588 h 3426452"/>
                <a:gd name="connsiteX3" fmla="*/ 6724372 w 7229787"/>
                <a:gd name="connsiteY3" fmla="*/ 446790 h 3426452"/>
                <a:gd name="connsiteX4" fmla="*/ 6669752 w 7229787"/>
                <a:gd name="connsiteY4" fmla="*/ 425978 h 3426452"/>
                <a:gd name="connsiteX5" fmla="*/ 6612025 w 7229787"/>
                <a:gd name="connsiteY5" fmla="*/ 405919 h 3426452"/>
                <a:gd name="connsiteX6" fmla="*/ 6489415 w 7229787"/>
                <a:gd name="connsiteY6" fmla="*/ 363825 h 3426452"/>
                <a:gd name="connsiteX7" fmla="*/ 6424720 w 7229787"/>
                <a:gd name="connsiteY7" fmla="*/ 341601 h 3426452"/>
                <a:gd name="connsiteX8" fmla="*/ 6391572 w 7229787"/>
                <a:gd name="connsiteY8" fmla="*/ 330206 h 3426452"/>
                <a:gd name="connsiteX9" fmla="*/ 6357482 w 7229787"/>
                <a:gd name="connsiteY9" fmla="*/ 319753 h 3426452"/>
                <a:gd name="connsiteX10" fmla="*/ 5739249 w 7229787"/>
                <a:gd name="connsiteY10" fmla="*/ 151093 h 3426452"/>
                <a:gd name="connsiteX11" fmla="*/ 5652989 w 7229787"/>
                <a:gd name="connsiteY11" fmla="*/ 131505 h 3426452"/>
                <a:gd name="connsiteX12" fmla="*/ 5609199 w 7229787"/>
                <a:gd name="connsiteY12" fmla="*/ 121806 h 3426452"/>
                <a:gd name="connsiteX13" fmla="*/ 5564656 w 7229787"/>
                <a:gd name="connsiteY13" fmla="*/ 113424 h 3426452"/>
                <a:gd name="connsiteX14" fmla="*/ 5382812 w 7229787"/>
                <a:gd name="connsiteY14" fmla="*/ 79335 h 3426452"/>
                <a:gd name="connsiteX15" fmla="*/ 4999631 w 7229787"/>
                <a:gd name="connsiteY15" fmla="*/ 28106 h 3426452"/>
                <a:gd name="connsiteX16" fmla="*/ 4176859 w 7229787"/>
                <a:gd name="connsiteY16" fmla="*/ 8330 h 3426452"/>
                <a:gd name="connsiteX17" fmla="*/ 3325742 w 7229787"/>
                <a:gd name="connsiteY17" fmla="*/ 141864 h 3426452"/>
                <a:gd name="connsiteX18" fmla="*/ 3273194 w 7229787"/>
                <a:gd name="connsiteY18" fmla="*/ 156272 h 3426452"/>
                <a:gd name="connsiteX19" fmla="*/ 3220835 w 7229787"/>
                <a:gd name="connsiteY19" fmla="*/ 171622 h 3426452"/>
                <a:gd name="connsiteX20" fmla="*/ 3168476 w 7229787"/>
                <a:gd name="connsiteY20" fmla="*/ 186878 h 3426452"/>
                <a:gd name="connsiteX21" fmla="*/ 3116306 w 7229787"/>
                <a:gd name="connsiteY21" fmla="*/ 202981 h 3426452"/>
                <a:gd name="connsiteX22" fmla="*/ 3012812 w 7229787"/>
                <a:gd name="connsiteY22" fmla="*/ 238201 h 3426452"/>
                <a:gd name="connsiteX23" fmla="*/ 2961206 w 7229787"/>
                <a:gd name="connsiteY23" fmla="*/ 255999 h 3426452"/>
                <a:gd name="connsiteX24" fmla="*/ 2910259 w 7229787"/>
                <a:gd name="connsiteY24" fmla="*/ 275869 h 3426452"/>
                <a:gd name="connsiteX25" fmla="*/ 2808461 w 7229787"/>
                <a:gd name="connsiteY25" fmla="*/ 315421 h 3426452"/>
                <a:gd name="connsiteX26" fmla="*/ 2708357 w 7229787"/>
                <a:gd name="connsiteY26" fmla="*/ 359305 h 3426452"/>
                <a:gd name="connsiteX27" fmla="*/ 2658352 w 7229787"/>
                <a:gd name="connsiteY27" fmla="*/ 381153 h 3426452"/>
                <a:gd name="connsiteX28" fmla="*/ 2609195 w 7229787"/>
                <a:gd name="connsiteY28" fmla="*/ 404884 h 3426452"/>
                <a:gd name="connsiteX29" fmla="*/ 2511257 w 7229787"/>
                <a:gd name="connsiteY29" fmla="*/ 452628 h 3426452"/>
                <a:gd name="connsiteX30" fmla="*/ 2415203 w 7229787"/>
                <a:gd name="connsiteY30" fmla="*/ 504046 h 3426452"/>
                <a:gd name="connsiteX31" fmla="*/ 2367364 w 7229787"/>
                <a:gd name="connsiteY31" fmla="*/ 529754 h 3426452"/>
                <a:gd name="connsiteX32" fmla="*/ 2320372 w 7229787"/>
                <a:gd name="connsiteY32" fmla="*/ 557064 h 3426452"/>
                <a:gd name="connsiteX33" fmla="*/ 2227049 w 7229787"/>
                <a:gd name="connsiteY33" fmla="*/ 612248 h 3426452"/>
                <a:gd name="connsiteX34" fmla="*/ 2135797 w 7229787"/>
                <a:gd name="connsiteY34" fmla="*/ 670540 h 3426452"/>
                <a:gd name="connsiteX35" fmla="*/ 2090407 w 7229787"/>
                <a:gd name="connsiteY35" fmla="*/ 699733 h 3426452"/>
                <a:gd name="connsiteX36" fmla="*/ 2045958 w 7229787"/>
                <a:gd name="connsiteY36" fmla="*/ 730338 h 3426452"/>
                <a:gd name="connsiteX37" fmla="*/ 1957720 w 7229787"/>
                <a:gd name="connsiteY37" fmla="*/ 791832 h 3426452"/>
                <a:gd name="connsiteX38" fmla="*/ 1871742 w 7229787"/>
                <a:gd name="connsiteY38" fmla="*/ 856151 h 3426452"/>
                <a:gd name="connsiteX39" fmla="*/ 1828988 w 7229787"/>
                <a:gd name="connsiteY39" fmla="*/ 888169 h 3426452"/>
                <a:gd name="connsiteX40" fmla="*/ 1787365 w 7229787"/>
                <a:gd name="connsiteY40" fmla="*/ 921694 h 3426452"/>
                <a:gd name="connsiteX41" fmla="*/ 1704589 w 7229787"/>
                <a:gd name="connsiteY41" fmla="*/ 988461 h 3426452"/>
                <a:gd name="connsiteX42" fmla="*/ 1624355 w 7229787"/>
                <a:gd name="connsiteY42" fmla="*/ 1057865 h 3426452"/>
                <a:gd name="connsiteX43" fmla="*/ 1584521 w 7229787"/>
                <a:gd name="connsiteY43" fmla="*/ 1092332 h 3426452"/>
                <a:gd name="connsiteX44" fmla="*/ 1545722 w 7229787"/>
                <a:gd name="connsiteY44" fmla="*/ 1128117 h 3426452"/>
                <a:gd name="connsiteX45" fmla="*/ 1468785 w 7229787"/>
                <a:gd name="connsiteY45" fmla="*/ 1199310 h 3426452"/>
                <a:gd name="connsiteX46" fmla="*/ 1321501 w 7229787"/>
                <a:gd name="connsiteY46" fmla="*/ 1346311 h 3426452"/>
                <a:gd name="connsiteX47" fmla="*/ 1250496 w 7229787"/>
                <a:gd name="connsiteY47" fmla="*/ 1420800 h 3426452"/>
                <a:gd name="connsiteX48" fmla="*/ 1181751 w 7229787"/>
                <a:gd name="connsiteY48" fmla="*/ 1496419 h 3426452"/>
                <a:gd name="connsiteX49" fmla="*/ 1114890 w 7229787"/>
                <a:gd name="connsiteY49" fmla="*/ 1572792 h 3426452"/>
                <a:gd name="connsiteX50" fmla="*/ 1082024 w 7229787"/>
                <a:gd name="connsiteY50" fmla="*/ 1610931 h 3426452"/>
                <a:gd name="connsiteX51" fmla="*/ 1065639 w 7229787"/>
                <a:gd name="connsiteY51" fmla="*/ 1629954 h 3426452"/>
                <a:gd name="connsiteX52" fmla="*/ 1049724 w 7229787"/>
                <a:gd name="connsiteY52" fmla="*/ 1649353 h 3426452"/>
                <a:gd name="connsiteX53" fmla="*/ 986629 w 7229787"/>
                <a:gd name="connsiteY53" fmla="*/ 1726573 h 3426452"/>
                <a:gd name="connsiteX54" fmla="*/ 955835 w 7229787"/>
                <a:gd name="connsiteY54" fmla="*/ 1765277 h 3426452"/>
                <a:gd name="connsiteX55" fmla="*/ 925606 w 7229787"/>
                <a:gd name="connsiteY55" fmla="*/ 1804170 h 3426452"/>
                <a:gd name="connsiteX56" fmla="*/ 808835 w 7229787"/>
                <a:gd name="connsiteY56" fmla="*/ 1959458 h 3426452"/>
                <a:gd name="connsiteX57" fmla="*/ 753556 w 7229787"/>
                <a:gd name="connsiteY57" fmla="*/ 2037431 h 3426452"/>
                <a:gd name="connsiteX58" fmla="*/ 699879 w 7229787"/>
                <a:gd name="connsiteY58" fmla="*/ 2114934 h 3426452"/>
                <a:gd name="connsiteX59" fmla="*/ 647990 w 7229787"/>
                <a:gd name="connsiteY59" fmla="*/ 2192154 h 3426452"/>
                <a:gd name="connsiteX60" fmla="*/ 598174 w 7229787"/>
                <a:gd name="connsiteY60" fmla="*/ 2269374 h 3426452"/>
                <a:gd name="connsiteX61" fmla="*/ 503250 w 7229787"/>
                <a:gd name="connsiteY61" fmla="*/ 2421743 h 3426452"/>
                <a:gd name="connsiteX62" fmla="*/ 334495 w 7229787"/>
                <a:gd name="connsiteY62" fmla="*/ 2718005 h 3426452"/>
                <a:gd name="connsiteX63" fmla="*/ 73265 w 7229787"/>
                <a:gd name="connsiteY63" fmla="*/ 3253461 h 3426452"/>
                <a:gd name="connsiteX64" fmla="*/ 0 w 7229787"/>
                <a:gd name="connsiteY64" fmla="*/ 3426453 h 3426452"/>
                <a:gd name="connsiteX65" fmla="*/ 297769 w 7229787"/>
                <a:gd name="connsiteY65" fmla="*/ 3426453 h 3426452"/>
                <a:gd name="connsiteX66" fmla="*/ 314531 w 7229787"/>
                <a:gd name="connsiteY66" fmla="*/ 3383605 h 3426452"/>
                <a:gd name="connsiteX67" fmla="*/ 548263 w 7229787"/>
                <a:gd name="connsiteY67" fmla="*/ 2856719 h 3426452"/>
                <a:gd name="connsiteX68" fmla="*/ 701103 w 7229787"/>
                <a:gd name="connsiteY68" fmla="*/ 2564130 h 3426452"/>
                <a:gd name="connsiteX69" fmla="*/ 787552 w 7229787"/>
                <a:gd name="connsiteY69" fmla="*/ 2413456 h 3426452"/>
                <a:gd name="connsiteX70" fmla="*/ 833036 w 7229787"/>
                <a:gd name="connsiteY70" fmla="*/ 2337083 h 3426452"/>
                <a:gd name="connsiteX71" fmla="*/ 880498 w 7229787"/>
                <a:gd name="connsiteY71" fmla="*/ 2260617 h 3426452"/>
                <a:gd name="connsiteX72" fmla="*/ 929656 w 7229787"/>
                <a:gd name="connsiteY72" fmla="*/ 2183773 h 3426452"/>
                <a:gd name="connsiteX73" fmla="*/ 980320 w 7229787"/>
                <a:gd name="connsiteY73" fmla="*/ 2106459 h 3426452"/>
                <a:gd name="connsiteX74" fmla="*/ 1087580 w 7229787"/>
                <a:gd name="connsiteY74" fmla="*/ 1952301 h 3426452"/>
                <a:gd name="connsiteX75" fmla="*/ 1115361 w 7229787"/>
                <a:gd name="connsiteY75" fmla="*/ 1913597 h 3426452"/>
                <a:gd name="connsiteX76" fmla="*/ 1143706 w 7229787"/>
                <a:gd name="connsiteY76" fmla="*/ 1875081 h 3426452"/>
                <a:gd name="connsiteX77" fmla="*/ 1201810 w 7229787"/>
                <a:gd name="connsiteY77" fmla="*/ 1798331 h 3426452"/>
                <a:gd name="connsiteX78" fmla="*/ 1216500 w 7229787"/>
                <a:gd name="connsiteY78" fmla="*/ 1779026 h 3426452"/>
                <a:gd name="connsiteX79" fmla="*/ 1231662 w 7229787"/>
                <a:gd name="connsiteY79" fmla="*/ 1760192 h 3426452"/>
                <a:gd name="connsiteX80" fmla="*/ 1261985 w 7229787"/>
                <a:gd name="connsiteY80" fmla="*/ 1722241 h 3426452"/>
                <a:gd name="connsiteX81" fmla="*/ 1323761 w 7229787"/>
                <a:gd name="connsiteY81" fmla="*/ 1646151 h 3426452"/>
                <a:gd name="connsiteX82" fmla="*/ 1387421 w 7229787"/>
                <a:gd name="connsiteY82" fmla="*/ 1570720 h 3426452"/>
                <a:gd name="connsiteX83" fmla="*/ 1453246 w 7229787"/>
                <a:gd name="connsiteY83" fmla="*/ 1496419 h 3426452"/>
                <a:gd name="connsiteX84" fmla="*/ 1589982 w 7229787"/>
                <a:gd name="connsiteY84" fmla="*/ 1349418 h 3426452"/>
                <a:gd name="connsiteX85" fmla="*/ 1661647 w 7229787"/>
                <a:gd name="connsiteY85" fmla="*/ 1278131 h 3426452"/>
                <a:gd name="connsiteX86" fmla="*/ 1697714 w 7229787"/>
                <a:gd name="connsiteY86" fmla="*/ 1242252 h 3426452"/>
                <a:gd name="connsiteX87" fmla="*/ 1734817 w 7229787"/>
                <a:gd name="connsiteY87" fmla="*/ 1207597 h 3426452"/>
                <a:gd name="connsiteX88" fmla="*/ 1809683 w 7229787"/>
                <a:gd name="connsiteY88" fmla="*/ 1137816 h 3426452"/>
                <a:gd name="connsiteX89" fmla="*/ 1887092 w 7229787"/>
                <a:gd name="connsiteY89" fmla="*/ 1070578 h 3426452"/>
                <a:gd name="connsiteX90" fmla="*/ 1926079 w 7229787"/>
                <a:gd name="connsiteY90" fmla="*/ 1036771 h 3426452"/>
                <a:gd name="connsiteX91" fmla="*/ 1966101 w 7229787"/>
                <a:gd name="connsiteY91" fmla="*/ 1004376 h 3426452"/>
                <a:gd name="connsiteX92" fmla="*/ 2046617 w 7229787"/>
                <a:gd name="connsiteY92" fmla="*/ 939304 h 3426452"/>
                <a:gd name="connsiteX93" fmla="*/ 2129488 w 7229787"/>
                <a:gd name="connsiteY93" fmla="*/ 876868 h 3426452"/>
                <a:gd name="connsiteX94" fmla="*/ 2171300 w 7229787"/>
                <a:gd name="connsiteY94" fmla="*/ 845698 h 3426452"/>
                <a:gd name="connsiteX95" fmla="*/ 2213959 w 7229787"/>
                <a:gd name="connsiteY95" fmla="*/ 816034 h 3426452"/>
                <a:gd name="connsiteX96" fmla="*/ 2299938 w 7229787"/>
                <a:gd name="connsiteY96" fmla="*/ 756518 h 3426452"/>
                <a:gd name="connsiteX97" fmla="*/ 2388081 w 7229787"/>
                <a:gd name="connsiteY97" fmla="*/ 700015 h 3426452"/>
                <a:gd name="connsiteX98" fmla="*/ 2432530 w 7229787"/>
                <a:gd name="connsiteY98" fmla="*/ 671952 h 3426452"/>
                <a:gd name="connsiteX99" fmla="*/ 2477732 w 7229787"/>
                <a:gd name="connsiteY99" fmla="*/ 645490 h 3426452"/>
                <a:gd name="connsiteX100" fmla="*/ 2568701 w 7229787"/>
                <a:gd name="connsiteY100" fmla="*/ 592472 h 3426452"/>
                <a:gd name="connsiteX101" fmla="*/ 2661648 w 7229787"/>
                <a:gd name="connsiteY101" fmla="*/ 542844 h 3426452"/>
                <a:gd name="connsiteX102" fmla="*/ 2708357 w 7229787"/>
                <a:gd name="connsiteY102" fmla="*/ 518171 h 3426452"/>
                <a:gd name="connsiteX103" fmla="*/ 2755913 w 7229787"/>
                <a:gd name="connsiteY103" fmla="*/ 495288 h 3426452"/>
                <a:gd name="connsiteX104" fmla="*/ 2851308 w 7229787"/>
                <a:gd name="connsiteY104" fmla="*/ 449332 h 3426452"/>
                <a:gd name="connsiteX105" fmla="*/ 2948493 w 7229787"/>
                <a:gd name="connsiteY105" fmla="*/ 407520 h 3426452"/>
                <a:gd name="connsiteX106" fmla="*/ 2997273 w 7229787"/>
                <a:gd name="connsiteY106" fmla="*/ 386426 h 3426452"/>
                <a:gd name="connsiteX107" fmla="*/ 3046713 w 7229787"/>
                <a:gd name="connsiteY107" fmla="*/ 367404 h 3426452"/>
                <a:gd name="connsiteX108" fmla="*/ 3145969 w 7229787"/>
                <a:gd name="connsiteY108" fmla="*/ 329641 h 3426452"/>
                <a:gd name="connsiteX109" fmla="*/ 3196068 w 7229787"/>
                <a:gd name="connsiteY109" fmla="*/ 312219 h 3426452"/>
                <a:gd name="connsiteX110" fmla="*/ 3246450 w 7229787"/>
                <a:gd name="connsiteY110" fmla="*/ 295551 h 3426452"/>
                <a:gd name="connsiteX111" fmla="*/ 3296925 w 7229787"/>
                <a:gd name="connsiteY111" fmla="*/ 278789 h 3426452"/>
                <a:gd name="connsiteX112" fmla="*/ 3347589 w 7229787"/>
                <a:gd name="connsiteY112" fmla="*/ 262968 h 3426452"/>
                <a:gd name="connsiteX113" fmla="*/ 4175258 w 7229787"/>
                <a:gd name="connsiteY113" fmla="*/ 104102 h 3426452"/>
                <a:gd name="connsiteX114" fmla="*/ 4987388 w 7229787"/>
                <a:gd name="connsiteY114" fmla="*/ 97227 h 3426452"/>
                <a:gd name="connsiteX115" fmla="*/ 5368969 w 7229787"/>
                <a:gd name="connsiteY115" fmla="*/ 136026 h 3426452"/>
                <a:gd name="connsiteX116" fmla="*/ 5550719 w 7229787"/>
                <a:gd name="connsiteY116" fmla="*/ 164277 h 3426452"/>
                <a:gd name="connsiteX117" fmla="*/ 5595262 w 7229787"/>
                <a:gd name="connsiteY117" fmla="*/ 171245 h 3426452"/>
                <a:gd name="connsiteX118" fmla="*/ 5639145 w 7229787"/>
                <a:gd name="connsiteY118" fmla="*/ 179533 h 3426452"/>
                <a:gd name="connsiteX119" fmla="*/ 5725595 w 7229787"/>
                <a:gd name="connsiteY119" fmla="*/ 196389 h 3426452"/>
                <a:gd name="connsiteX120" fmla="*/ 6347311 w 7229787"/>
                <a:gd name="connsiteY120" fmla="*/ 345744 h 3426452"/>
                <a:gd name="connsiteX121" fmla="*/ 6381684 w 7229787"/>
                <a:gd name="connsiteY121" fmla="*/ 355161 h 3426452"/>
                <a:gd name="connsiteX122" fmla="*/ 6415114 w 7229787"/>
                <a:gd name="connsiteY122" fmla="*/ 365520 h 3426452"/>
                <a:gd name="connsiteX123" fmla="*/ 6480375 w 7229787"/>
                <a:gd name="connsiteY123" fmla="*/ 385767 h 3426452"/>
                <a:gd name="connsiteX124" fmla="*/ 6604210 w 7229787"/>
                <a:gd name="connsiteY124" fmla="*/ 424189 h 3426452"/>
                <a:gd name="connsiteX125" fmla="*/ 6662596 w 7229787"/>
                <a:gd name="connsiteY125" fmla="*/ 442552 h 3426452"/>
                <a:gd name="connsiteX126" fmla="*/ 6717874 w 7229787"/>
                <a:gd name="connsiteY126" fmla="*/ 461669 h 3426452"/>
                <a:gd name="connsiteX127" fmla="*/ 6821085 w 7229787"/>
                <a:gd name="connsiteY127" fmla="*/ 497454 h 3426452"/>
                <a:gd name="connsiteX128" fmla="*/ 6995207 w 7229787"/>
                <a:gd name="connsiteY128" fmla="*/ 559889 h 3426452"/>
                <a:gd name="connsiteX129" fmla="*/ 7123091 w 7229787"/>
                <a:gd name="connsiteY129" fmla="*/ 608858 h 3426452"/>
                <a:gd name="connsiteX130" fmla="*/ 7229787 w 7229787"/>
                <a:gd name="connsiteY130" fmla="*/ 649822 h 3426452"/>
                <a:gd name="connsiteX131" fmla="*/ 7124598 w 7229787"/>
                <a:gd name="connsiteY131" fmla="*/ 605844 h 3426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Lst>
              <a:rect l="l" t="t" r="r" b="b"/>
              <a:pathLst>
                <a:path w="7229787" h="3426452">
                  <a:moveTo>
                    <a:pt x="7124410" y="605750"/>
                  </a:moveTo>
                  <a:cubicBezTo>
                    <a:pt x="7090132" y="591436"/>
                    <a:pt x="7047943" y="573826"/>
                    <a:pt x="6998315" y="553109"/>
                  </a:cubicBezTo>
                  <a:cubicBezTo>
                    <a:pt x="6949064" y="531638"/>
                    <a:pt x="6890960" y="510261"/>
                    <a:pt x="6826359" y="485588"/>
                  </a:cubicBezTo>
                  <a:cubicBezTo>
                    <a:pt x="6794058" y="473346"/>
                    <a:pt x="6760063" y="460350"/>
                    <a:pt x="6724372" y="446790"/>
                  </a:cubicBezTo>
                  <a:cubicBezTo>
                    <a:pt x="6706573" y="440009"/>
                    <a:pt x="6688304" y="433041"/>
                    <a:pt x="6669752" y="425978"/>
                  </a:cubicBezTo>
                  <a:cubicBezTo>
                    <a:pt x="6651012" y="419103"/>
                    <a:pt x="6631613" y="412794"/>
                    <a:pt x="6612025" y="405919"/>
                  </a:cubicBezTo>
                  <a:cubicBezTo>
                    <a:pt x="6572756" y="392453"/>
                    <a:pt x="6531792" y="378422"/>
                    <a:pt x="6489415" y="363825"/>
                  </a:cubicBezTo>
                  <a:cubicBezTo>
                    <a:pt x="6468227" y="356574"/>
                    <a:pt x="6446661" y="349134"/>
                    <a:pt x="6424720" y="341601"/>
                  </a:cubicBezTo>
                  <a:cubicBezTo>
                    <a:pt x="6413796" y="337834"/>
                    <a:pt x="6402684" y="334067"/>
                    <a:pt x="6391572" y="330206"/>
                  </a:cubicBezTo>
                  <a:cubicBezTo>
                    <a:pt x="6380271" y="326722"/>
                    <a:pt x="6368877" y="323237"/>
                    <a:pt x="6357482" y="319753"/>
                  </a:cubicBezTo>
                  <a:cubicBezTo>
                    <a:pt x="6174413" y="263062"/>
                    <a:pt x="5967802" y="201286"/>
                    <a:pt x="5739249" y="151093"/>
                  </a:cubicBezTo>
                  <a:cubicBezTo>
                    <a:pt x="5710810" y="144595"/>
                    <a:pt x="5681994" y="138097"/>
                    <a:pt x="5652989" y="131505"/>
                  </a:cubicBezTo>
                  <a:cubicBezTo>
                    <a:pt x="5638487" y="128303"/>
                    <a:pt x="5623984" y="124631"/>
                    <a:pt x="5609199" y="121806"/>
                  </a:cubicBezTo>
                  <a:cubicBezTo>
                    <a:pt x="5594414" y="119075"/>
                    <a:pt x="5579536" y="116250"/>
                    <a:pt x="5564656" y="113424"/>
                  </a:cubicBezTo>
                  <a:cubicBezTo>
                    <a:pt x="5505140" y="102218"/>
                    <a:pt x="5444494" y="90918"/>
                    <a:pt x="5382812" y="79335"/>
                  </a:cubicBezTo>
                  <a:cubicBezTo>
                    <a:pt x="5258789" y="60689"/>
                    <a:pt x="5131376" y="39971"/>
                    <a:pt x="4999631" y="28106"/>
                  </a:cubicBezTo>
                  <a:cubicBezTo>
                    <a:pt x="4736705" y="1267"/>
                    <a:pt x="4459372" y="-8527"/>
                    <a:pt x="4176859" y="8330"/>
                  </a:cubicBezTo>
                  <a:cubicBezTo>
                    <a:pt x="3894346" y="24998"/>
                    <a:pt x="3607030" y="68505"/>
                    <a:pt x="3325742" y="141864"/>
                  </a:cubicBezTo>
                  <a:cubicBezTo>
                    <a:pt x="3308038" y="145819"/>
                    <a:pt x="3290616" y="151187"/>
                    <a:pt x="3273194" y="156272"/>
                  </a:cubicBezTo>
                  <a:lnTo>
                    <a:pt x="3220835" y="171622"/>
                  </a:lnTo>
                  <a:lnTo>
                    <a:pt x="3168476" y="186878"/>
                  </a:lnTo>
                  <a:cubicBezTo>
                    <a:pt x="3151055" y="192057"/>
                    <a:pt x="3133445" y="196672"/>
                    <a:pt x="3116306" y="202981"/>
                  </a:cubicBezTo>
                  <a:cubicBezTo>
                    <a:pt x="3081839" y="214658"/>
                    <a:pt x="3047372" y="226430"/>
                    <a:pt x="3012812" y="238201"/>
                  </a:cubicBezTo>
                  <a:cubicBezTo>
                    <a:pt x="2995578" y="244228"/>
                    <a:pt x="2978251" y="249596"/>
                    <a:pt x="2961206" y="255999"/>
                  </a:cubicBezTo>
                  <a:lnTo>
                    <a:pt x="2910259" y="275869"/>
                  </a:lnTo>
                  <a:cubicBezTo>
                    <a:pt x="2876358" y="289053"/>
                    <a:pt x="2842362" y="302237"/>
                    <a:pt x="2808461" y="315421"/>
                  </a:cubicBezTo>
                  <a:cubicBezTo>
                    <a:pt x="2775124" y="330018"/>
                    <a:pt x="2741694" y="344614"/>
                    <a:pt x="2708357" y="359305"/>
                  </a:cubicBezTo>
                  <a:lnTo>
                    <a:pt x="2658352" y="381153"/>
                  </a:lnTo>
                  <a:cubicBezTo>
                    <a:pt x="2641778" y="388592"/>
                    <a:pt x="2625581" y="397067"/>
                    <a:pt x="2609195" y="404884"/>
                  </a:cubicBezTo>
                  <a:lnTo>
                    <a:pt x="2511257" y="452628"/>
                  </a:lnTo>
                  <a:cubicBezTo>
                    <a:pt x="2478862" y="469108"/>
                    <a:pt x="2447127" y="487001"/>
                    <a:pt x="2415203" y="504046"/>
                  </a:cubicBezTo>
                  <a:lnTo>
                    <a:pt x="2367364" y="529754"/>
                  </a:lnTo>
                  <a:cubicBezTo>
                    <a:pt x="2351355" y="538136"/>
                    <a:pt x="2336005" y="548023"/>
                    <a:pt x="2320372" y="557064"/>
                  </a:cubicBezTo>
                  <a:cubicBezTo>
                    <a:pt x="2289202" y="575427"/>
                    <a:pt x="2258126" y="593885"/>
                    <a:pt x="2227049" y="612248"/>
                  </a:cubicBezTo>
                  <a:cubicBezTo>
                    <a:pt x="2196255" y="631082"/>
                    <a:pt x="2166120" y="651235"/>
                    <a:pt x="2135797" y="670540"/>
                  </a:cubicBezTo>
                  <a:lnTo>
                    <a:pt x="2090407" y="699733"/>
                  </a:lnTo>
                  <a:cubicBezTo>
                    <a:pt x="2075245" y="709338"/>
                    <a:pt x="2060743" y="720168"/>
                    <a:pt x="2045958" y="730338"/>
                  </a:cubicBezTo>
                  <a:cubicBezTo>
                    <a:pt x="2016483" y="750868"/>
                    <a:pt x="1987102" y="771397"/>
                    <a:pt x="1957720" y="791832"/>
                  </a:cubicBezTo>
                  <a:cubicBezTo>
                    <a:pt x="1928715" y="812926"/>
                    <a:pt x="1900370" y="834868"/>
                    <a:pt x="1871742" y="856151"/>
                  </a:cubicBezTo>
                  <a:lnTo>
                    <a:pt x="1828988" y="888169"/>
                  </a:lnTo>
                  <a:cubicBezTo>
                    <a:pt x="1814957" y="899093"/>
                    <a:pt x="1801208" y="910582"/>
                    <a:pt x="1787365" y="921694"/>
                  </a:cubicBezTo>
                  <a:cubicBezTo>
                    <a:pt x="1759679" y="944012"/>
                    <a:pt x="1732086" y="966237"/>
                    <a:pt x="1704589" y="988461"/>
                  </a:cubicBezTo>
                  <a:cubicBezTo>
                    <a:pt x="1677750" y="1011627"/>
                    <a:pt x="1651005" y="1034793"/>
                    <a:pt x="1624355" y="1057865"/>
                  </a:cubicBezTo>
                  <a:cubicBezTo>
                    <a:pt x="1611077" y="1069354"/>
                    <a:pt x="1597799" y="1080843"/>
                    <a:pt x="1584521" y="1092332"/>
                  </a:cubicBezTo>
                  <a:cubicBezTo>
                    <a:pt x="1571619" y="1104291"/>
                    <a:pt x="1558624" y="1116157"/>
                    <a:pt x="1545722" y="1128117"/>
                  </a:cubicBezTo>
                  <a:cubicBezTo>
                    <a:pt x="1520014" y="1152036"/>
                    <a:pt x="1494117" y="1175296"/>
                    <a:pt x="1468785" y="1199310"/>
                  </a:cubicBezTo>
                  <a:cubicBezTo>
                    <a:pt x="1419157" y="1248655"/>
                    <a:pt x="1368681" y="1295741"/>
                    <a:pt x="1321501" y="1346311"/>
                  </a:cubicBezTo>
                  <a:cubicBezTo>
                    <a:pt x="1297770" y="1371360"/>
                    <a:pt x="1273568" y="1395468"/>
                    <a:pt x="1250496" y="1420800"/>
                  </a:cubicBezTo>
                  <a:cubicBezTo>
                    <a:pt x="1227519" y="1446132"/>
                    <a:pt x="1204541" y="1471370"/>
                    <a:pt x="1181751" y="1496419"/>
                  </a:cubicBezTo>
                  <a:cubicBezTo>
                    <a:pt x="1158680" y="1521092"/>
                    <a:pt x="1137020" y="1547366"/>
                    <a:pt x="1114890" y="1572792"/>
                  </a:cubicBezTo>
                  <a:cubicBezTo>
                    <a:pt x="1103872" y="1585505"/>
                    <a:pt x="1092948" y="1598218"/>
                    <a:pt x="1082024" y="1610931"/>
                  </a:cubicBezTo>
                  <a:lnTo>
                    <a:pt x="1065639" y="1629954"/>
                  </a:lnTo>
                  <a:lnTo>
                    <a:pt x="1049724" y="1649353"/>
                  </a:lnTo>
                  <a:cubicBezTo>
                    <a:pt x="1028630" y="1675250"/>
                    <a:pt x="1007535" y="1700958"/>
                    <a:pt x="986629" y="1726573"/>
                  </a:cubicBezTo>
                  <a:cubicBezTo>
                    <a:pt x="976082" y="1739192"/>
                    <a:pt x="965912" y="1752188"/>
                    <a:pt x="955835" y="1765277"/>
                  </a:cubicBezTo>
                  <a:cubicBezTo>
                    <a:pt x="945759" y="1778273"/>
                    <a:pt x="935683" y="1791269"/>
                    <a:pt x="925606" y="1804170"/>
                  </a:cubicBezTo>
                  <a:cubicBezTo>
                    <a:pt x="884925" y="1855399"/>
                    <a:pt x="846974" y="1908135"/>
                    <a:pt x="808835" y="1959458"/>
                  </a:cubicBezTo>
                  <a:cubicBezTo>
                    <a:pt x="789812" y="1985167"/>
                    <a:pt x="771825" y="2011629"/>
                    <a:pt x="753556" y="2037431"/>
                  </a:cubicBezTo>
                  <a:cubicBezTo>
                    <a:pt x="735381" y="2063328"/>
                    <a:pt x="717018" y="2088755"/>
                    <a:pt x="699879" y="2114934"/>
                  </a:cubicBezTo>
                  <a:cubicBezTo>
                    <a:pt x="682457" y="2140831"/>
                    <a:pt x="665130" y="2166634"/>
                    <a:pt x="647990" y="2192154"/>
                  </a:cubicBezTo>
                  <a:cubicBezTo>
                    <a:pt x="630945" y="2217769"/>
                    <a:pt x="614654" y="2243854"/>
                    <a:pt x="598174" y="2269374"/>
                  </a:cubicBezTo>
                  <a:cubicBezTo>
                    <a:pt x="564932" y="2320133"/>
                    <a:pt x="534232" y="2371833"/>
                    <a:pt x="503250" y="2421743"/>
                  </a:cubicBezTo>
                  <a:cubicBezTo>
                    <a:pt x="442980" y="2523071"/>
                    <a:pt x="385913" y="2621480"/>
                    <a:pt x="334495" y="2718005"/>
                  </a:cubicBezTo>
                  <a:cubicBezTo>
                    <a:pt x="230436" y="2910208"/>
                    <a:pt x="144647" y="3091581"/>
                    <a:pt x="73265" y="3253461"/>
                  </a:cubicBezTo>
                  <a:cubicBezTo>
                    <a:pt x="46709" y="3313825"/>
                    <a:pt x="22413" y="3371646"/>
                    <a:pt x="0" y="3426453"/>
                  </a:cubicBezTo>
                  <a:lnTo>
                    <a:pt x="297769" y="3426453"/>
                  </a:lnTo>
                  <a:cubicBezTo>
                    <a:pt x="303230" y="3412327"/>
                    <a:pt x="308787" y="3398108"/>
                    <a:pt x="314531" y="3383605"/>
                  </a:cubicBezTo>
                  <a:cubicBezTo>
                    <a:pt x="377720" y="3224739"/>
                    <a:pt x="454281" y="3046285"/>
                    <a:pt x="548263" y="2856719"/>
                  </a:cubicBezTo>
                  <a:cubicBezTo>
                    <a:pt x="594596" y="2761418"/>
                    <a:pt x="646295" y="2664327"/>
                    <a:pt x="701103" y="2564130"/>
                  </a:cubicBezTo>
                  <a:cubicBezTo>
                    <a:pt x="729260" y="2514784"/>
                    <a:pt x="757134" y="2463649"/>
                    <a:pt x="787552" y="2413456"/>
                  </a:cubicBezTo>
                  <a:cubicBezTo>
                    <a:pt x="802619" y="2388218"/>
                    <a:pt x="817404" y="2362415"/>
                    <a:pt x="833036" y="2337083"/>
                  </a:cubicBezTo>
                  <a:cubicBezTo>
                    <a:pt x="848763" y="2311751"/>
                    <a:pt x="864584" y="2286231"/>
                    <a:pt x="880498" y="2260617"/>
                  </a:cubicBezTo>
                  <a:cubicBezTo>
                    <a:pt x="896225" y="2234625"/>
                    <a:pt x="912988" y="2209482"/>
                    <a:pt x="929656" y="2183773"/>
                  </a:cubicBezTo>
                  <a:cubicBezTo>
                    <a:pt x="946512" y="2158253"/>
                    <a:pt x="962898" y="2131979"/>
                    <a:pt x="980320" y="2106459"/>
                  </a:cubicBezTo>
                  <a:cubicBezTo>
                    <a:pt x="1015351" y="2055606"/>
                    <a:pt x="1050194" y="2003153"/>
                    <a:pt x="1087580" y="1952301"/>
                  </a:cubicBezTo>
                  <a:cubicBezTo>
                    <a:pt x="1096809" y="1939399"/>
                    <a:pt x="1106038" y="1926498"/>
                    <a:pt x="1115361" y="1913597"/>
                  </a:cubicBezTo>
                  <a:cubicBezTo>
                    <a:pt x="1124590" y="1900601"/>
                    <a:pt x="1134007" y="1887700"/>
                    <a:pt x="1143706" y="1875081"/>
                  </a:cubicBezTo>
                  <a:cubicBezTo>
                    <a:pt x="1163011" y="1849654"/>
                    <a:pt x="1182316" y="1824040"/>
                    <a:pt x="1201810" y="1798331"/>
                  </a:cubicBezTo>
                  <a:lnTo>
                    <a:pt x="1216500" y="1779026"/>
                  </a:lnTo>
                  <a:lnTo>
                    <a:pt x="1231662" y="1760192"/>
                  </a:lnTo>
                  <a:cubicBezTo>
                    <a:pt x="1241738" y="1747573"/>
                    <a:pt x="1251909" y="1734860"/>
                    <a:pt x="1261985" y="1722241"/>
                  </a:cubicBezTo>
                  <a:cubicBezTo>
                    <a:pt x="1282420" y="1697003"/>
                    <a:pt x="1302384" y="1670730"/>
                    <a:pt x="1323761" y="1646151"/>
                  </a:cubicBezTo>
                  <a:cubicBezTo>
                    <a:pt x="1344855" y="1621102"/>
                    <a:pt x="1366138" y="1595958"/>
                    <a:pt x="1387421" y="1570720"/>
                  </a:cubicBezTo>
                  <a:cubicBezTo>
                    <a:pt x="1408798" y="1545482"/>
                    <a:pt x="1431210" y="1521375"/>
                    <a:pt x="1453246" y="1496419"/>
                  </a:cubicBezTo>
                  <a:cubicBezTo>
                    <a:pt x="1496942" y="1445944"/>
                    <a:pt x="1543839" y="1398858"/>
                    <a:pt x="1589982" y="1349418"/>
                  </a:cubicBezTo>
                  <a:cubicBezTo>
                    <a:pt x="1613525" y="1325405"/>
                    <a:pt x="1637633" y="1302050"/>
                    <a:pt x="1661647" y="1278131"/>
                  </a:cubicBezTo>
                  <a:cubicBezTo>
                    <a:pt x="1673701" y="1266171"/>
                    <a:pt x="1685660" y="1254212"/>
                    <a:pt x="1697714" y="1242252"/>
                  </a:cubicBezTo>
                  <a:cubicBezTo>
                    <a:pt x="1710050" y="1230763"/>
                    <a:pt x="1722481" y="1219180"/>
                    <a:pt x="1734817" y="1207597"/>
                  </a:cubicBezTo>
                  <a:cubicBezTo>
                    <a:pt x="1759679" y="1184431"/>
                    <a:pt x="1784728" y="1161171"/>
                    <a:pt x="1809683" y="1137816"/>
                  </a:cubicBezTo>
                  <a:cubicBezTo>
                    <a:pt x="1835392" y="1115404"/>
                    <a:pt x="1861195" y="1092991"/>
                    <a:pt x="1887092" y="1070578"/>
                  </a:cubicBezTo>
                  <a:cubicBezTo>
                    <a:pt x="1900087" y="1059372"/>
                    <a:pt x="1912895" y="1047789"/>
                    <a:pt x="1926079" y="1036771"/>
                  </a:cubicBezTo>
                  <a:lnTo>
                    <a:pt x="1966101" y="1004376"/>
                  </a:lnTo>
                  <a:cubicBezTo>
                    <a:pt x="1992846" y="982811"/>
                    <a:pt x="2019496" y="960681"/>
                    <a:pt x="2046617" y="939304"/>
                  </a:cubicBezTo>
                  <a:cubicBezTo>
                    <a:pt x="2074210" y="918492"/>
                    <a:pt x="2101802" y="897774"/>
                    <a:pt x="2129488" y="876868"/>
                  </a:cubicBezTo>
                  <a:cubicBezTo>
                    <a:pt x="2143425" y="866604"/>
                    <a:pt x="2157080" y="855586"/>
                    <a:pt x="2171300" y="845698"/>
                  </a:cubicBezTo>
                  <a:lnTo>
                    <a:pt x="2213959" y="816034"/>
                  </a:lnTo>
                  <a:cubicBezTo>
                    <a:pt x="2242587" y="796352"/>
                    <a:pt x="2270839" y="775729"/>
                    <a:pt x="2299938" y="756518"/>
                  </a:cubicBezTo>
                  <a:cubicBezTo>
                    <a:pt x="2329319" y="737684"/>
                    <a:pt x="2358700" y="718850"/>
                    <a:pt x="2388081" y="700015"/>
                  </a:cubicBezTo>
                  <a:cubicBezTo>
                    <a:pt x="2402866" y="690787"/>
                    <a:pt x="2417369" y="680616"/>
                    <a:pt x="2432530" y="671952"/>
                  </a:cubicBezTo>
                  <a:lnTo>
                    <a:pt x="2477732" y="645490"/>
                  </a:lnTo>
                  <a:cubicBezTo>
                    <a:pt x="2507961" y="627975"/>
                    <a:pt x="2538096" y="609517"/>
                    <a:pt x="2568701" y="592472"/>
                  </a:cubicBezTo>
                  <a:lnTo>
                    <a:pt x="2661648" y="542844"/>
                  </a:lnTo>
                  <a:cubicBezTo>
                    <a:pt x="2677186" y="534651"/>
                    <a:pt x="2692630" y="525893"/>
                    <a:pt x="2708357" y="518171"/>
                  </a:cubicBezTo>
                  <a:lnTo>
                    <a:pt x="2755913" y="495288"/>
                  </a:lnTo>
                  <a:cubicBezTo>
                    <a:pt x="2787743" y="479938"/>
                    <a:pt x="2819573" y="464588"/>
                    <a:pt x="2851308" y="449332"/>
                  </a:cubicBezTo>
                  <a:cubicBezTo>
                    <a:pt x="2883703" y="435395"/>
                    <a:pt x="2916192" y="421458"/>
                    <a:pt x="2948493" y="407520"/>
                  </a:cubicBezTo>
                  <a:lnTo>
                    <a:pt x="2997273" y="386426"/>
                  </a:lnTo>
                  <a:cubicBezTo>
                    <a:pt x="3013565" y="379552"/>
                    <a:pt x="3030233" y="373807"/>
                    <a:pt x="3046713" y="367404"/>
                  </a:cubicBezTo>
                  <a:cubicBezTo>
                    <a:pt x="3079861" y="354785"/>
                    <a:pt x="3112916" y="342166"/>
                    <a:pt x="3145969" y="329641"/>
                  </a:cubicBezTo>
                  <a:cubicBezTo>
                    <a:pt x="3162449" y="322955"/>
                    <a:pt x="3179306" y="317870"/>
                    <a:pt x="3196068" y="312219"/>
                  </a:cubicBezTo>
                  <a:lnTo>
                    <a:pt x="3246450" y="295551"/>
                  </a:lnTo>
                  <a:lnTo>
                    <a:pt x="3296925" y="278789"/>
                  </a:lnTo>
                  <a:cubicBezTo>
                    <a:pt x="3313782" y="273233"/>
                    <a:pt x="3330545" y="267394"/>
                    <a:pt x="3347589" y="262968"/>
                  </a:cubicBezTo>
                  <a:cubicBezTo>
                    <a:pt x="3618802" y="182075"/>
                    <a:pt x="3898301" y="129716"/>
                    <a:pt x="4175258" y="104102"/>
                  </a:cubicBezTo>
                  <a:cubicBezTo>
                    <a:pt x="4452215" y="78205"/>
                    <a:pt x="4726252" y="78864"/>
                    <a:pt x="4987388" y="97227"/>
                  </a:cubicBezTo>
                  <a:cubicBezTo>
                    <a:pt x="5118286" y="104761"/>
                    <a:pt x="5245229" y="121335"/>
                    <a:pt x="5368969" y="136026"/>
                  </a:cubicBezTo>
                  <a:cubicBezTo>
                    <a:pt x="5430651" y="145631"/>
                    <a:pt x="5491203" y="155048"/>
                    <a:pt x="5550719" y="164277"/>
                  </a:cubicBezTo>
                  <a:cubicBezTo>
                    <a:pt x="5565598" y="166631"/>
                    <a:pt x="5580477" y="168891"/>
                    <a:pt x="5595262" y="171245"/>
                  </a:cubicBezTo>
                  <a:cubicBezTo>
                    <a:pt x="5610047" y="173506"/>
                    <a:pt x="5624549" y="176802"/>
                    <a:pt x="5639145" y="179533"/>
                  </a:cubicBezTo>
                  <a:cubicBezTo>
                    <a:pt x="5668244" y="185183"/>
                    <a:pt x="5697061" y="190833"/>
                    <a:pt x="5725595" y="196389"/>
                  </a:cubicBezTo>
                  <a:cubicBezTo>
                    <a:pt x="5954712" y="239331"/>
                    <a:pt x="6162736" y="294609"/>
                    <a:pt x="6347311" y="345744"/>
                  </a:cubicBezTo>
                  <a:cubicBezTo>
                    <a:pt x="6358894" y="348946"/>
                    <a:pt x="6370383" y="352054"/>
                    <a:pt x="6381684" y="355161"/>
                  </a:cubicBezTo>
                  <a:cubicBezTo>
                    <a:pt x="6392890" y="358646"/>
                    <a:pt x="6404096" y="362130"/>
                    <a:pt x="6415114" y="365520"/>
                  </a:cubicBezTo>
                  <a:cubicBezTo>
                    <a:pt x="6437244" y="372395"/>
                    <a:pt x="6458998" y="379081"/>
                    <a:pt x="6480375" y="385767"/>
                  </a:cubicBezTo>
                  <a:cubicBezTo>
                    <a:pt x="6523222" y="399045"/>
                    <a:pt x="6564564" y="411852"/>
                    <a:pt x="6604210" y="424189"/>
                  </a:cubicBezTo>
                  <a:cubicBezTo>
                    <a:pt x="6624080" y="430404"/>
                    <a:pt x="6643667" y="436148"/>
                    <a:pt x="6662596" y="442552"/>
                  </a:cubicBezTo>
                  <a:cubicBezTo>
                    <a:pt x="6681430" y="449050"/>
                    <a:pt x="6699887" y="455453"/>
                    <a:pt x="6717874" y="461669"/>
                  </a:cubicBezTo>
                  <a:cubicBezTo>
                    <a:pt x="6753941" y="474193"/>
                    <a:pt x="6788408" y="486153"/>
                    <a:pt x="6821085" y="497454"/>
                  </a:cubicBezTo>
                  <a:cubicBezTo>
                    <a:pt x="6886440" y="520243"/>
                    <a:pt x="6945297" y="539925"/>
                    <a:pt x="6995207" y="559889"/>
                  </a:cubicBezTo>
                  <a:cubicBezTo>
                    <a:pt x="7045589" y="579194"/>
                    <a:pt x="7088342" y="595580"/>
                    <a:pt x="7123091" y="608858"/>
                  </a:cubicBezTo>
                  <a:cubicBezTo>
                    <a:pt x="7192684" y="635508"/>
                    <a:pt x="7229787" y="649822"/>
                    <a:pt x="7229787" y="649822"/>
                  </a:cubicBezTo>
                  <a:cubicBezTo>
                    <a:pt x="7229787" y="649822"/>
                    <a:pt x="7193155" y="634567"/>
                    <a:pt x="7124598" y="605844"/>
                  </a:cubicBezTo>
                  <a:close/>
                </a:path>
              </a:pathLst>
            </a:custGeom>
            <a:solidFill>
              <a:srgbClr val="6F2773"/>
            </a:solidFill>
            <a:ln w="9417" cap="flat">
              <a:noFill/>
              <a:prstDash val="solid"/>
              <a:miter/>
            </a:ln>
          </p:spPr>
          <p:txBody>
            <a:bodyPr rtlCol="0" anchor="ctr"/>
            <a:lstStyle/>
            <a:p>
              <a:endParaRPr lang="en-US"/>
            </a:p>
          </p:txBody>
        </p:sp>
      </p:grpSp>
      <p:pic>
        <p:nvPicPr>
          <p:cNvPr id="62" name="Google Shape;62;p15">
            <a:extLst>
              <a:ext uri="{C183D7F6-B498-43B3-948B-1728B52AA6E4}">
                <adec:decorative xmlns:adec="http://schemas.microsoft.com/office/drawing/2017/decorative" val="1"/>
              </a:ext>
            </a:extLst>
          </p:cNvPr>
          <p:cNvPicPr preferRelativeResize="0"/>
          <p:nvPr/>
        </p:nvPicPr>
        <p:blipFill rotWithShape="1">
          <a:blip r:embed="rId3">
            <a:alphaModFix/>
          </a:blip>
          <a:srcRect l="28814" t="23639" r="32316" b="50500"/>
          <a:stretch/>
        </p:blipFill>
        <p:spPr>
          <a:xfrm>
            <a:off x="712350" y="1425000"/>
            <a:ext cx="2293500" cy="2293500"/>
          </a:xfrm>
          <a:prstGeom prst="ellipse">
            <a:avLst/>
          </a:prstGeom>
          <a:noFill/>
          <a:ln w="152400" cap="flat" cmpd="sng">
            <a:solidFill>
              <a:srgbClr val="FCE5CD"/>
            </a:solidFill>
            <a:prstDash val="solid"/>
            <a:round/>
            <a:headEnd type="none" w="sm" len="sm"/>
            <a:tailEnd type="none" w="sm" len="sm"/>
          </a:ln>
        </p:spPr>
      </p:pic>
      <p:sp>
        <p:nvSpPr>
          <p:cNvPr id="65" name="Google Shape;65;p15"/>
          <p:cNvSpPr txBox="1">
            <a:spLocks noGrp="1"/>
          </p:cNvSpPr>
          <p:nvPr>
            <p:ph type="title" idx="4294967295"/>
          </p:nvPr>
        </p:nvSpPr>
        <p:spPr>
          <a:xfrm>
            <a:off x="3269850" y="1425000"/>
            <a:ext cx="2973000" cy="569373"/>
          </a:xfrm>
          <a:prstGeom prst="rect">
            <a:avLst/>
          </a:prstGeom>
          <a:noFill/>
          <a:ln>
            <a:noFill/>
            <a:prstDash/>
          </a:ln>
          <a:effectLst/>
        </p:spPr>
        <p:txBody>
          <a:bodyPr rot="0" spcFirstLastPara="1" vertOverflow="overflow" horzOverflow="overflow" vert="horz" wrap="square" lIns="45713" tIns="45713" rIns="45713" bIns="45713"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100" b="0" i="0" u="none" strike="noStrike" kern="0" cap="none" spc="0" normalizeH="0" baseline="0" noProof="0" dirty="0">
                <a:ln>
                  <a:noFill/>
                </a:ln>
                <a:solidFill>
                  <a:srgbClr val="000000"/>
                </a:solidFill>
                <a:effectLst/>
                <a:uLnTx/>
                <a:uFillTx/>
                <a:latin typeface="Archivo Black"/>
                <a:ea typeface="Archivo Black"/>
                <a:cs typeface="Archivo Black"/>
                <a:sym typeface="Archivo Black"/>
              </a:rPr>
              <a:t>Jim McKeeth</a:t>
            </a:r>
          </a:p>
        </p:txBody>
      </p:sp>
      <p:sp>
        <p:nvSpPr>
          <p:cNvPr id="64" name="Google Shape;64;p15"/>
          <p:cNvSpPr txBox="1"/>
          <p:nvPr/>
        </p:nvSpPr>
        <p:spPr>
          <a:xfrm>
            <a:off x="3269850" y="1968000"/>
            <a:ext cx="2973000" cy="515512"/>
          </a:xfrm>
          <a:prstGeom prst="rect">
            <a:avLst/>
          </a:prstGeom>
          <a:noFill/>
          <a:ln>
            <a:noFill/>
          </a:ln>
        </p:spPr>
        <p:txBody>
          <a:bodyPr spcFirstLastPara="1" wrap="square" lIns="45713" tIns="45713" rIns="45713" bIns="45713" anchor="t" anchorCtr="0">
            <a:spAutoFit/>
          </a:bodyPr>
          <a:lstStyle/>
          <a:p>
            <a:r>
              <a:rPr lang="en-US" sz="2750">
                <a:solidFill>
                  <a:srgbClr val="980000"/>
                </a:solidFill>
                <a:latin typeface="Archivo"/>
                <a:ea typeface="Archivo"/>
                <a:cs typeface="Archivo"/>
                <a:sym typeface="Archivo"/>
              </a:rPr>
              <a:t>GDK Software</a:t>
            </a:r>
            <a:endParaRPr sz="2750">
              <a:solidFill>
                <a:srgbClr val="980000"/>
              </a:solidFill>
              <a:latin typeface="Archivo"/>
              <a:ea typeface="Archivo"/>
              <a:cs typeface="Archivo"/>
              <a:sym typeface="Archivo"/>
            </a:endParaRPr>
          </a:p>
        </p:txBody>
      </p:sp>
      <p:sp>
        <p:nvSpPr>
          <p:cNvPr id="66" name="Google Shape;66;p15"/>
          <p:cNvSpPr txBox="1"/>
          <p:nvPr/>
        </p:nvSpPr>
        <p:spPr>
          <a:xfrm>
            <a:off x="3269850" y="2506350"/>
            <a:ext cx="2973000" cy="1184926"/>
          </a:xfrm>
          <a:prstGeom prst="rect">
            <a:avLst/>
          </a:prstGeom>
          <a:noFill/>
          <a:ln>
            <a:noFill/>
          </a:ln>
        </p:spPr>
        <p:txBody>
          <a:bodyPr spcFirstLastPara="1" wrap="square" lIns="45713" tIns="45713" rIns="45713" bIns="45713" anchor="t" anchorCtr="0">
            <a:spAutoFit/>
          </a:bodyPr>
          <a:lstStyle/>
          <a:p>
            <a:r>
              <a:rPr lang="en-US" sz="1800"/>
              <a:t>Embarcadero Delphi MVP</a:t>
            </a:r>
            <a:endParaRPr sz="1800"/>
          </a:p>
          <a:p>
            <a:r>
              <a:rPr lang="en-US" sz="1800"/>
              <a:t>Director of Consulting</a:t>
            </a:r>
            <a:endParaRPr sz="1800"/>
          </a:p>
          <a:p>
            <a:r>
              <a:rPr lang="en-US" sz="1750"/>
              <a:t>jim@gdksoftware.com</a:t>
            </a:r>
            <a:endParaRPr sz="1750"/>
          </a:p>
          <a:p>
            <a:r>
              <a:rPr lang="en-US" sz="1750"/>
              <a:t>gdksoftware.com</a:t>
            </a:r>
            <a:endParaRPr sz="1750"/>
          </a:p>
        </p:txBody>
      </p:sp>
      <p:pic>
        <p:nvPicPr>
          <p:cNvPr id="67" name="Google Shape;67;p15">
            <a:extLst>
              <a:ext uri="{C183D7F6-B498-43B3-948B-1728B52AA6E4}">
                <adec:decorative xmlns:adec="http://schemas.microsoft.com/office/drawing/2017/decorative" val="1"/>
              </a:ext>
            </a:extLst>
          </p:cNvPr>
          <p:cNvPicPr preferRelativeResize="0"/>
          <p:nvPr/>
        </p:nvPicPr>
        <p:blipFill>
          <a:blip r:embed="rId4">
            <a:alphaModFix/>
          </a:blip>
          <a:stretch>
            <a:fillRect/>
          </a:stretch>
        </p:blipFill>
        <p:spPr>
          <a:xfrm>
            <a:off x="1877800" y="4117938"/>
            <a:ext cx="3719062" cy="561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DE68C-CB03-C712-A32B-F2A2EA041B23}"/>
              </a:ext>
            </a:extLst>
          </p:cNvPr>
          <p:cNvSpPr>
            <a:spLocks noGrp="1"/>
          </p:cNvSpPr>
          <p:nvPr>
            <p:ph type="title"/>
          </p:nvPr>
        </p:nvSpPr>
        <p:spPr/>
        <p:txBody>
          <a:bodyPr/>
          <a:lstStyle/>
          <a:p>
            <a:r>
              <a:rPr lang="en-US" sz="3600" b="1" dirty="0">
                <a:solidFill>
                  <a:srgbClr val="980000"/>
                </a:solidFill>
                <a:latin typeface="Archivo"/>
                <a:ea typeface="Archivo"/>
                <a:cs typeface="Archivo"/>
                <a:sym typeface="Archivo"/>
              </a:rPr>
              <a:t>INTERFACE</a:t>
            </a:r>
            <a:endParaRPr lang="en-US" sz="3600" dirty="0"/>
          </a:p>
        </p:txBody>
      </p:sp>
      <p:sp>
        <p:nvSpPr>
          <p:cNvPr id="3" name="Text Placeholder 2">
            <a:extLst>
              <a:ext uri="{FF2B5EF4-FFF2-40B4-BE49-F238E27FC236}">
                <a16:creationId xmlns:a16="http://schemas.microsoft.com/office/drawing/2014/main" id="{D259A2D9-DB22-CE2D-4AE0-ACD9F3DD4B91}"/>
              </a:ext>
            </a:extLst>
          </p:cNvPr>
          <p:cNvSpPr>
            <a:spLocks noGrp="1"/>
          </p:cNvSpPr>
          <p:nvPr>
            <p:ph type="body" idx="1"/>
          </p:nvPr>
        </p:nvSpPr>
        <p:spPr>
          <a:xfrm>
            <a:off x="466000" y="1460000"/>
            <a:ext cx="4742650" cy="3276750"/>
          </a:xfrm>
        </p:spPr>
        <p:txBody>
          <a:bodyPr/>
          <a:lstStyle/>
          <a:p>
            <a:pPr>
              <a:spcAft>
                <a:spcPts val="1200"/>
              </a:spcAft>
              <a:buSzPct val="100000"/>
              <a:buFont typeface="Arial" panose="020B0604020202020204" pitchFamily="34" charset="0"/>
              <a:buChar char="•"/>
            </a:pPr>
            <a:r>
              <a:rPr lang="en-US" dirty="0"/>
              <a:t>Color theory </a:t>
            </a:r>
          </a:p>
          <a:p>
            <a:pPr>
              <a:spcAft>
                <a:spcPts val="1200"/>
              </a:spcAft>
              <a:buSzPct val="100000"/>
              <a:buFont typeface="Arial" panose="020B0604020202020204" pitchFamily="34" charset="0"/>
              <a:buChar char="•"/>
            </a:pPr>
            <a:r>
              <a:rPr lang="en-US" dirty="0"/>
              <a:t>TAlphaColor vs TColor</a:t>
            </a:r>
          </a:p>
          <a:p>
            <a:pPr>
              <a:spcAft>
                <a:spcPts val="1200"/>
              </a:spcAft>
              <a:buSzPct val="100000"/>
              <a:buFont typeface="Arial" panose="020B0604020202020204" pitchFamily="34" charset="0"/>
              <a:buChar char="•"/>
            </a:pPr>
            <a:r>
              <a:rPr lang="en-US" dirty="0"/>
              <a:t>RGB, HSL, &amp; CMYK</a:t>
            </a:r>
          </a:p>
          <a:p>
            <a:pPr>
              <a:spcAft>
                <a:spcPts val="1200"/>
              </a:spcAft>
              <a:buSzPct val="100000"/>
              <a:buFont typeface="Arial" panose="020B0604020202020204" pitchFamily="34" charset="0"/>
              <a:buChar char="•"/>
            </a:pPr>
            <a:r>
              <a:rPr lang="en-US" dirty="0"/>
              <a:t>Complementary colors</a:t>
            </a:r>
          </a:p>
          <a:p>
            <a:pPr>
              <a:spcAft>
                <a:spcPts val="1200"/>
              </a:spcAft>
              <a:buSzPct val="100000"/>
              <a:buFont typeface="Arial" panose="020B0604020202020204" pitchFamily="34" charset="0"/>
              <a:buChar char="•"/>
            </a:pPr>
            <a:r>
              <a:rPr lang="en-US" dirty="0"/>
              <a:t>Palettes &amp; Blending</a:t>
            </a:r>
          </a:p>
          <a:p>
            <a:pPr>
              <a:spcAft>
                <a:spcPts val="1200"/>
              </a:spcAft>
              <a:buSzPct val="100000"/>
              <a:buFont typeface="Arial" panose="020B0604020202020204" pitchFamily="34" charset="0"/>
              <a:buChar char="•"/>
            </a:pPr>
            <a:r>
              <a:rPr lang="en-US" dirty="0"/>
              <a:t>Gradients, shades, tints, tones</a:t>
            </a:r>
          </a:p>
          <a:p>
            <a:pPr>
              <a:spcAft>
                <a:spcPts val="1200"/>
              </a:spcAft>
              <a:buSzPct val="100000"/>
              <a:buFont typeface="Arial" panose="020B0604020202020204" pitchFamily="34" charset="0"/>
              <a:buChar char="•"/>
            </a:pPr>
            <a:r>
              <a:rPr lang="en-US" dirty="0"/>
              <a:t>Color names</a:t>
            </a:r>
          </a:p>
        </p:txBody>
      </p:sp>
      <p:pic>
        <p:nvPicPr>
          <p:cNvPr id="8" name="Graphic 7">
            <a:extLst>
              <a:ext uri="{FF2B5EF4-FFF2-40B4-BE49-F238E27FC236}">
                <a16:creationId xmlns:a16="http://schemas.microsoft.com/office/drawing/2014/main" id="{FBC3164C-C4AA-4F8F-6C70-49666F7762F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09456" y="1383926"/>
            <a:ext cx="4330700" cy="2165350"/>
          </a:xfrm>
          <a:prstGeom prst="rect">
            <a:avLst/>
          </a:prstGeom>
        </p:spPr>
      </p:pic>
      <p:sp>
        <p:nvSpPr>
          <p:cNvPr id="10" name="Google Shape;56;p14">
            <a:extLst>
              <a:ext uri="{FF2B5EF4-FFF2-40B4-BE49-F238E27FC236}">
                <a16:creationId xmlns:a16="http://schemas.microsoft.com/office/drawing/2014/main" id="{89FA5831-0504-70EC-4B7E-F2B19F8FDF91}"/>
              </a:ext>
            </a:extLst>
          </p:cNvPr>
          <p:cNvSpPr txBox="1"/>
          <p:nvPr/>
        </p:nvSpPr>
        <p:spPr>
          <a:xfrm>
            <a:off x="2406650" y="4653356"/>
            <a:ext cx="4330700" cy="446262"/>
          </a:xfrm>
          <a:prstGeom prst="rect">
            <a:avLst/>
          </a:prstGeom>
          <a:noFill/>
          <a:ln>
            <a:noFill/>
          </a:ln>
        </p:spPr>
        <p:txBody>
          <a:bodyPr spcFirstLastPara="1" wrap="square" lIns="45713" tIns="45713" rIns="45713" bIns="45713" anchor="t" anchorCtr="0">
            <a:spAutoFit/>
          </a:bodyPr>
          <a:lstStyle/>
          <a:p>
            <a:pPr algn="ctr"/>
            <a:r>
              <a:rPr lang="en-US" sz="1150" dirty="0">
                <a:latin typeface="Roboto"/>
                <a:ea typeface="Roboto"/>
                <a:cs typeface="Roboto"/>
                <a:sym typeface="Roboto"/>
              </a:rPr>
              <a:t>Slides and samples </a:t>
            </a:r>
          </a:p>
          <a:p>
            <a:pPr algn="ctr"/>
            <a:r>
              <a:rPr lang="en-US" sz="1150" dirty="0">
                <a:latin typeface="Roboto"/>
                <a:ea typeface="Roboto"/>
                <a:cs typeface="Roboto"/>
                <a:sym typeface="Roboto"/>
                <a:hlinkClick r:id="rId4"/>
              </a:rPr>
              <a:t>github.com/jimmckeeth/Programming-the-Rainbow</a:t>
            </a:r>
            <a:r>
              <a:rPr lang="en-US" sz="1150" dirty="0">
                <a:latin typeface="Roboto"/>
                <a:ea typeface="Roboto"/>
                <a:cs typeface="Roboto"/>
                <a:sym typeface="Roboto"/>
              </a:rPr>
              <a:t> </a:t>
            </a:r>
          </a:p>
        </p:txBody>
      </p:sp>
    </p:spTree>
    <p:extLst>
      <p:ext uri="{BB962C8B-B14F-4D97-AF65-F5344CB8AC3E}">
        <p14:creationId xmlns:p14="http://schemas.microsoft.com/office/powerpoint/2010/main" val="4238593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465988" y="467177"/>
            <a:ext cx="7077750" cy="4139250"/>
          </a:xfrm>
          <a:prstGeom prst="rect">
            <a:avLst/>
          </a:prstGeom>
        </p:spPr>
        <p:txBody>
          <a:bodyPr spcFirstLastPara="1" wrap="square" lIns="45713" tIns="45713" rIns="45713" bIns="45713" anchor="t" anchorCtr="0">
            <a:noAutofit/>
          </a:bodyPr>
          <a:lstStyle/>
          <a:p>
            <a:pPr marL="0" marR="0">
              <a:spcBef>
                <a:spcPts val="0"/>
              </a:spcBef>
              <a:spcAft>
                <a:spcPts val="0"/>
              </a:spcAft>
            </a:pPr>
            <a:r>
              <a:rPr lang="en-US" sz="1800" b="1" dirty="0">
                <a:effectLst/>
                <a:latin typeface="Roboto Light" panose="02000000000000000000" pitchFamily="2" charset="0"/>
                <a:ea typeface="Roboto Light" panose="02000000000000000000" pitchFamily="2" charset="0"/>
                <a:cs typeface="Aptos" panose="020B0004020202020204" pitchFamily="34" charset="0"/>
              </a:rPr>
              <a:t>Program the Rainbow: Working with Colors</a:t>
            </a:r>
            <a:br>
              <a:rPr lang="en-US" sz="1800" b="1" dirty="0">
                <a:effectLst/>
                <a:latin typeface="Roboto Light" panose="02000000000000000000" pitchFamily="2" charset="0"/>
                <a:ea typeface="Roboto Light" panose="02000000000000000000" pitchFamily="2" charset="0"/>
                <a:cs typeface="Aptos" panose="020B0004020202020204" pitchFamily="34" charset="0"/>
              </a:rPr>
            </a:br>
            <a:r>
              <a:rPr lang="en-US" sz="1800" dirty="0">
                <a:effectLst/>
                <a:latin typeface="Roboto Light" panose="02000000000000000000" pitchFamily="2" charset="0"/>
                <a:ea typeface="Roboto Light" panose="02000000000000000000" pitchFamily="2" charset="0"/>
                <a:cs typeface="Aptos" panose="020B0004020202020204" pitchFamily="34" charset="0"/>
              </a:rPr>
              <a:t>Explore the fundamentals of color theory and how to effectively work with colors in Delphi. Understand the distinctions between TColor and TAlphaColor, and learn to convert between RGB, CMYK, and HSL color models. Discover how to generate complementary colors and build cohesive palettes, enabling you to craft vibrant, visually appealing applications. Delve into the various color-related components available in VCL and FireMonkey, and learn techniques for creating gradients, shades, tints, tones, and blending colors seamlessly. We'll also look at the powerful new features Skia offers for working with colors and advanced color spaces. Get ready to program a rainbow and bring your UI to life!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377375" y="2133599"/>
            <a:ext cx="7077750" cy="1186875"/>
          </a:xfrm>
          <a:prstGeom prst="rect">
            <a:avLst/>
          </a:prstGeom>
        </p:spPr>
        <p:txBody>
          <a:bodyPr spcFirstLastPara="1" wrap="square" lIns="45713" tIns="45713" rIns="45713" bIns="45713" anchor="t" anchorCtr="0">
            <a:noAutofit/>
          </a:bodyPr>
          <a:lstStyle/>
          <a:p>
            <a:r>
              <a:rPr lang="en-US" sz="5200" b="1" dirty="0">
                <a:solidFill>
                  <a:srgbClr val="980000"/>
                </a:solidFill>
                <a:latin typeface="Consolas"/>
                <a:ea typeface="Consolas"/>
                <a:cs typeface="Consolas"/>
                <a:sym typeface="Consolas"/>
              </a:rPr>
              <a:t>IMPLEMENTATION</a:t>
            </a:r>
            <a:endParaRPr sz="5200" b="1" dirty="0">
              <a:solidFill>
                <a:srgbClr val="980000"/>
              </a:solidFill>
              <a:latin typeface="Consolas"/>
              <a:ea typeface="Consolas"/>
              <a:cs typeface="Consolas"/>
              <a:sym typeface="Consola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04866-94B5-1067-20D9-952CA5FA9108}"/>
              </a:ext>
            </a:extLst>
          </p:cNvPr>
          <p:cNvSpPr>
            <a:spLocks noGrp="1"/>
          </p:cNvSpPr>
          <p:nvPr>
            <p:ph type="title"/>
          </p:nvPr>
        </p:nvSpPr>
        <p:spPr>
          <a:xfrm>
            <a:off x="466000" y="629363"/>
            <a:ext cx="8073450" cy="690900"/>
          </a:xfrm>
        </p:spPr>
        <p:txBody>
          <a:bodyPr/>
          <a:lstStyle/>
          <a:p>
            <a:r>
              <a:rPr lang="en-US" dirty="0">
                <a:sym typeface="Roboto Light"/>
              </a:rPr>
              <a:t>Early Color Theory</a:t>
            </a:r>
          </a:p>
        </p:txBody>
      </p:sp>
      <p:sp>
        <p:nvSpPr>
          <p:cNvPr id="5" name="Text Placeholder 4">
            <a:extLst>
              <a:ext uri="{FF2B5EF4-FFF2-40B4-BE49-F238E27FC236}">
                <a16:creationId xmlns:a16="http://schemas.microsoft.com/office/drawing/2014/main" id="{2892AD54-8D9D-3149-F066-F4433AF57A9A}"/>
              </a:ext>
            </a:extLst>
          </p:cNvPr>
          <p:cNvSpPr>
            <a:spLocks noGrp="1"/>
          </p:cNvSpPr>
          <p:nvPr>
            <p:ph type="body" idx="1"/>
          </p:nvPr>
        </p:nvSpPr>
        <p:spPr>
          <a:xfrm>
            <a:off x="466000" y="1460000"/>
            <a:ext cx="4906100" cy="3276750"/>
          </a:xfrm>
        </p:spPr>
        <p:txBody>
          <a:bodyPr/>
          <a:lstStyle/>
          <a:p>
            <a:pPr>
              <a:spcAft>
                <a:spcPts val="1200"/>
              </a:spcAft>
            </a:pPr>
            <a:r>
              <a:rPr lang="en-US" dirty="0"/>
              <a:t>322 BCE: Early musings on color in Aristotle's </a:t>
            </a:r>
            <a:r>
              <a:rPr lang="en-US" i="1" dirty="0"/>
              <a:t>On Colors</a:t>
            </a:r>
          </a:p>
          <a:p>
            <a:pPr>
              <a:spcAft>
                <a:spcPts val="1200"/>
              </a:spcAft>
            </a:pPr>
            <a:r>
              <a:rPr lang="en-US" dirty="0"/>
              <a:t>1800s: formalized "color theory" with Isaac Newton’s </a:t>
            </a:r>
            <a:r>
              <a:rPr lang="en-US" i="1" dirty="0" err="1"/>
              <a:t>Opticks</a:t>
            </a:r>
            <a:endParaRPr lang="en-US" i="1" dirty="0"/>
          </a:p>
          <a:p>
            <a:pPr>
              <a:spcAft>
                <a:spcPts val="1200"/>
              </a:spcAft>
            </a:pPr>
            <a:endParaRPr lang="en-US" dirty="0"/>
          </a:p>
        </p:txBody>
      </p:sp>
      <p:pic>
        <p:nvPicPr>
          <p:cNvPr id="5126" name="Picture 6" descr="Portrait of Isaac Newton at 46, 1689">
            <a:extLst>
              <a:ext uri="{FF2B5EF4-FFF2-40B4-BE49-F238E27FC236}">
                <a16:creationId xmlns:a16="http://schemas.microsoft.com/office/drawing/2014/main" id="{EFA36B95-BA2A-EA95-4D11-3DAD803FE06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42" t="3334" r="9671" b="4568"/>
          <a:stretch/>
        </p:blipFill>
        <p:spPr bwMode="auto">
          <a:xfrm>
            <a:off x="5501986" y="349250"/>
            <a:ext cx="3339739" cy="473710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Portrait of Isaac Newton at 46, 1689">
            <a:extLst>
              <a:ext uri="{FF2B5EF4-FFF2-40B4-BE49-F238E27FC236}">
                <a16:creationId xmlns:a16="http://schemas.microsoft.com/office/drawing/2014/main" id="{312AFC54-E035-8F1E-DC3F-92F7544E1F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0150" y="2801141"/>
            <a:ext cx="1955800" cy="23548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8028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a:extLst>
              <a:ext uri="{FF2B5EF4-FFF2-40B4-BE49-F238E27FC236}">
                <a16:creationId xmlns:a16="http://schemas.microsoft.com/office/drawing/2014/main" id="{05E95E67-F751-AC3D-189C-1C7A7AD8DC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2629" y="445755"/>
            <a:ext cx="6011371" cy="4697745"/>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2">
            <a:extLst>
              <a:ext uri="{FF2B5EF4-FFF2-40B4-BE49-F238E27FC236}">
                <a16:creationId xmlns:a16="http://schemas.microsoft.com/office/drawing/2014/main" id="{5FA50341-D0C7-D7B5-A05E-9B2A9DDBE085}"/>
              </a:ext>
            </a:extLst>
          </p:cNvPr>
          <p:cNvSpPr>
            <a:spLocks noGrp="1"/>
          </p:cNvSpPr>
          <p:nvPr>
            <p:ph type="body" idx="1"/>
          </p:nvPr>
        </p:nvSpPr>
        <p:spPr>
          <a:xfrm>
            <a:off x="466000" y="1460000"/>
            <a:ext cx="4753700" cy="3276750"/>
          </a:xfrm>
        </p:spPr>
        <p:txBody>
          <a:bodyPr/>
          <a:lstStyle/>
          <a:p>
            <a:r>
              <a:rPr lang="en-US" sz="2000" dirty="0"/>
              <a:t>Newton showed a </a:t>
            </a:r>
            <a:br>
              <a:rPr lang="en-US" sz="2000" dirty="0"/>
            </a:br>
            <a:r>
              <a:rPr lang="en-US" sz="2000" dirty="0"/>
              <a:t>prism separates </a:t>
            </a:r>
            <a:br>
              <a:rPr lang="en-US" sz="2000" dirty="0"/>
            </a:br>
            <a:r>
              <a:rPr lang="en-US" sz="2000" dirty="0"/>
              <a:t>white sunlight into </a:t>
            </a:r>
            <a:br>
              <a:rPr lang="en-US" sz="2000" dirty="0"/>
            </a:br>
            <a:r>
              <a:rPr lang="en-US" sz="2000" dirty="0"/>
              <a:t>the visible spectrum</a:t>
            </a:r>
            <a:endParaRPr lang="en-US" dirty="0"/>
          </a:p>
          <a:p>
            <a:endParaRPr lang="en-US" dirty="0"/>
          </a:p>
          <a:p>
            <a:endParaRPr lang="en-US" dirty="0"/>
          </a:p>
          <a:p>
            <a:endParaRPr lang="en-US" dirty="0"/>
          </a:p>
          <a:p>
            <a:endParaRPr lang="en-US" dirty="0"/>
          </a:p>
          <a:p>
            <a:pPr marL="0" indent="0">
              <a:buNone/>
            </a:pPr>
            <a:r>
              <a:rPr lang="en-US" sz="1100" dirty="0">
                <a:hlinkClick r:id="rId3"/>
              </a:rPr>
              <a:t>https://commons.wikimedia.org/wiki/File:Dispersive_Prism_Illustration.jpg</a:t>
            </a:r>
            <a:r>
              <a:rPr lang="en-US" sz="1100" dirty="0"/>
              <a:t> </a:t>
            </a:r>
            <a:br>
              <a:rPr lang="en-US" sz="1100" dirty="0"/>
            </a:br>
            <a:r>
              <a:rPr lang="en-US" sz="1100" dirty="0"/>
              <a:t>by </a:t>
            </a:r>
            <a:r>
              <a:rPr lang="en-US" sz="1100" dirty="0" err="1"/>
              <a:t>Cepheiden</a:t>
            </a:r>
            <a:r>
              <a:rPr lang="en-US" sz="1100" dirty="0"/>
              <a:t>, CC BY-SA 3.0</a:t>
            </a:r>
          </a:p>
        </p:txBody>
      </p:sp>
      <p:sp>
        <p:nvSpPr>
          <p:cNvPr id="2" name="Title 1">
            <a:extLst>
              <a:ext uri="{FF2B5EF4-FFF2-40B4-BE49-F238E27FC236}">
                <a16:creationId xmlns:a16="http://schemas.microsoft.com/office/drawing/2014/main" id="{5FD267D6-C0FB-6F5D-6FE3-399843C27B1A}"/>
              </a:ext>
            </a:extLst>
          </p:cNvPr>
          <p:cNvSpPr>
            <a:spLocks noGrp="1"/>
          </p:cNvSpPr>
          <p:nvPr>
            <p:ph type="title"/>
          </p:nvPr>
        </p:nvSpPr>
        <p:spPr/>
        <p:txBody>
          <a:bodyPr/>
          <a:lstStyle/>
          <a:p>
            <a:r>
              <a:rPr lang="en-US" dirty="0"/>
              <a:t>Visible Light</a:t>
            </a:r>
          </a:p>
        </p:txBody>
      </p:sp>
    </p:spTree>
    <p:extLst>
      <p:ext uri="{BB962C8B-B14F-4D97-AF65-F5344CB8AC3E}">
        <p14:creationId xmlns:p14="http://schemas.microsoft.com/office/powerpoint/2010/main" val="2873926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Gradient linear RGB/CMY(K) colorsec">
            <a:extLst>
              <a:ext uri="{FF2B5EF4-FFF2-40B4-BE49-F238E27FC236}">
                <a16:creationId xmlns:a16="http://schemas.microsoft.com/office/drawing/2014/main" id="{F939A117-B611-6B12-DF17-0F0E26A2CA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3450" y="451562"/>
            <a:ext cx="4514137" cy="451413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EFFC007-75A6-A911-650E-FD463FA20154}"/>
              </a:ext>
            </a:extLst>
          </p:cNvPr>
          <p:cNvSpPr>
            <a:spLocks noGrp="1"/>
          </p:cNvSpPr>
          <p:nvPr>
            <p:ph type="title"/>
          </p:nvPr>
        </p:nvSpPr>
        <p:spPr/>
        <p:txBody>
          <a:bodyPr/>
          <a:lstStyle/>
          <a:p>
            <a:r>
              <a:rPr lang="en-US" dirty="0"/>
              <a:t>Color Wheel</a:t>
            </a:r>
          </a:p>
        </p:txBody>
      </p:sp>
      <p:sp>
        <p:nvSpPr>
          <p:cNvPr id="3" name="Text Placeholder 2">
            <a:extLst>
              <a:ext uri="{FF2B5EF4-FFF2-40B4-BE49-F238E27FC236}">
                <a16:creationId xmlns:a16="http://schemas.microsoft.com/office/drawing/2014/main" id="{D09FB23A-3277-A646-EAFB-D88E1EDE8169}"/>
              </a:ext>
            </a:extLst>
          </p:cNvPr>
          <p:cNvSpPr>
            <a:spLocks noGrp="1"/>
          </p:cNvSpPr>
          <p:nvPr>
            <p:ph type="body" idx="1"/>
          </p:nvPr>
        </p:nvSpPr>
        <p:spPr>
          <a:xfrm>
            <a:off x="465999" y="1472700"/>
            <a:ext cx="4233001" cy="3276750"/>
          </a:xfrm>
        </p:spPr>
        <p:txBody>
          <a:bodyPr/>
          <a:lstStyle/>
          <a:p>
            <a:r>
              <a:rPr lang="en-US" sz="2000" dirty="0"/>
              <a:t>Illustrative organization of color hues around a circle</a:t>
            </a:r>
            <a:r>
              <a:rPr lang="en-US" sz="1600" dirty="0"/>
              <a:t> (360°)</a:t>
            </a:r>
          </a:p>
          <a:p>
            <a:r>
              <a:rPr lang="en-US" sz="2000" dirty="0"/>
              <a:t>Shows the relationships of colors</a:t>
            </a:r>
          </a:p>
          <a:p>
            <a:r>
              <a:rPr lang="en-US" sz="2000" dirty="0"/>
              <a:t>0° and 360° are red</a:t>
            </a:r>
          </a:p>
          <a:p>
            <a:endParaRPr lang="en-US" sz="2000" dirty="0"/>
          </a:p>
        </p:txBody>
      </p:sp>
      <p:sp>
        <p:nvSpPr>
          <p:cNvPr id="4" name="TextBox 3">
            <a:extLst>
              <a:ext uri="{FF2B5EF4-FFF2-40B4-BE49-F238E27FC236}">
                <a16:creationId xmlns:a16="http://schemas.microsoft.com/office/drawing/2014/main" id="{0B5FFA17-8175-45C7-9741-2BF37CB0654F}"/>
              </a:ext>
            </a:extLst>
          </p:cNvPr>
          <p:cNvSpPr txBox="1"/>
          <p:nvPr/>
        </p:nvSpPr>
        <p:spPr>
          <a:xfrm>
            <a:off x="5783860" y="4750255"/>
            <a:ext cx="1813317" cy="230832"/>
          </a:xfrm>
          <a:prstGeom prst="rect">
            <a:avLst/>
          </a:prstGeom>
          <a:noFill/>
        </p:spPr>
        <p:txBody>
          <a:bodyPr wrap="none" rtlCol="0">
            <a:spAutoFit/>
          </a:bodyPr>
          <a:lstStyle/>
          <a:p>
            <a:pPr algn="ctr"/>
            <a:r>
              <a:rPr lang="en-US" sz="900" dirty="0"/>
              <a:t>Gradient RGB/CMY color wheel</a:t>
            </a:r>
          </a:p>
        </p:txBody>
      </p:sp>
    </p:spTree>
    <p:extLst>
      <p:ext uri="{BB962C8B-B14F-4D97-AF65-F5344CB8AC3E}">
        <p14:creationId xmlns:p14="http://schemas.microsoft.com/office/powerpoint/2010/main" val="4257114285"/>
      </p:ext>
    </p:extLst>
  </p:cSld>
  <p:clrMapOvr>
    <a:masterClrMapping/>
  </p:clrMapOvr>
</p:sld>
</file>

<file path=ppt/theme/theme1.xml><?xml version="1.0" encoding="utf-8"?>
<a:theme xmlns:a="http://schemas.openxmlformats.org/drawingml/2006/main" name="Blank">
  <a:themeElements>
    <a:clrScheme name="Custom 3">
      <a:dk1>
        <a:srgbClr val="716558"/>
      </a:dk1>
      <a:lt1>
        <a:srgbClr val="FFFFFF"/>
      </a:lt1>
      <a:dk2>
        <a:srgbClr val="A7A7A7"/>
      </a:dk2>
      <a:lt2>
        <a:srgbClr val="535353"/>
      </a:lt2>
      <a:accent1>
        <a:srgbClr val="8CC63E"/>
      </a:accent1>
      <a:accent2>
        <a:srgbClr val="00A5DB"/>
      </a:accent2>
      <a:accent3>
        <a:srgbClr val="F5851F"/>
      </a:accent3>
      <a:accent4>
        <a:srgbClr val="006089"/>
      </a:accent4>
      <a:accent5>
        <a:srgbClr val="9BD5E5"/>
      </a:accent5>
      <a:accent6>
        <a:srgbClr val="FFC519"/>
      </a:accent6>
      <a:hlink>
        <a:srgbClr val="0000FF"/>
      </a:hlink>
      <a:folHlink>
        <a:srgbClr val="00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2179</TotalTime>
  <Words>1291</Words>
  <Application>Microsoft Office PowerPoint</Application>
  <PresentationFormat>On-screen Show (16:9)</PresentationFormat>
  <Paragraphs>223</Paragraphs>
  <Slides>27</Slides>
  <Notes>9</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27</vt:i4>
      </vt:variant>
    </vt:vector>
  </HeadingPairs>
  <TitlesOfParts>
    <vt:vector size="38" baseType="lpstr">
      <vt:lpstr>Archivo Black</vt:lpstr>
      <vt:lpstr>Archivo</vt:lpstr>
      <vt:lpstr>Consolas</vt:lpstr>
      <vt:lpstr>Roboto Black</vt:lpstr>
      <vt:lpstr>Courier New</vt:lpstr>
      <vt:lpstr>Arial</vt:lpstr>
      <vt:lpstr>Calibri</vt:lpstr>
      <vt:lpstr>Roboto Light</vt:lpstr>
      <vt:lpstr>Aptos</vt:lpstr>
      <vt:lpstr>Roboto</vt:lpstr>
      <vt:lpstr>Blank</vt:lpstr>
      <vt:lpstr>PowerPoint Presentation</vt:lpstr>
      <vt:lpstr>Program the Rainbow</vt:lpstr>
      <vt:lpstr>Jim McKeeth</vt:lpstr>
      <vt:lpstr>INTERFACE</vt:lpstr>
      <vt:lpstr>Program the Rainbow: Working with Colors Explore the fundamentals of color theory and how to effectively work with colors in Delphi. Understand the distinctions between TColor and TAlphaColor, and learn to convert between RGB, CMYK, and HSL color models. Discover how to generate complementary colors and build cohesive palettes, enabling you to craft vibrant, visually appealing applications. Delve into the various color-related components available in VCL and FireMonkey, and learn techniques for creating gradients, shades, tints, tones, and blending colors seamlessly. We'll also look at the powerful new features Skia offers for working with colors and advanced color spaces. Get ready to program a rainbow and bring your UI to life!</vt:lpstr>
      <vt:lpstr>IMPLEMENTATION</vt:lpstr>
      <vt:lpstr>Early Color Theory</vt:lpstr>
      <vt:lpstr>Visible Light</vt:lpstr>
      <vt:lpstr>Color Wheel</vt:lpstr>
      <vt:lpstr>Primary Colors</vt:lpstr>
      <vt:lpstr>Color Science</vt:lpstr>
      <vt:lpstr>Human Color Vision Sensitivity</vt:lpstr>
      <vt:lpstr>BEGIN Show me the code!</vt:lpstr>
      <vt:lpstr>TColor vs TAlphaColor = Incompatible</vt:lpstr>
      <vt:lpstr>Working with CMYK</vt:lpstr>
      <vt:lpstr>RGBToCMYK</vt:lpstr>
      <vt:lpstr>CMYKtoRGB</vt:lpstr>
      <vt:lpstr>HSL</vt:lpstr>
      <vt:lpstr>Working with HSL</vt:lpstr>
      <vt:lpstr>Making a Rainbow Gradient</vt:lpstr>
      <vt:lpstr>Gradient Color Picker (with Skia)</vt:lpstr>
      <vt:lpstr>Palates &amp; Complementary Colors</vt:lpstr>
      <vt:lpstr>Shades, Tints, and Tones</vt:lpstr>
      <vt:lpstr>FINALIZATION</vt:lpstr>
      <vt:lpstr>Resources</vt:lpstr>
      <vt:lpstr>END.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Jim McKeeth</dc:creator>
  <cp:lastModifiedBy>Jim McKeeth</cp:lastModifiedBy>
  <cp:revision>6</cp:revision>
  <dcterms:modified xsi:type="dcterms:W3CDTF">2024-08-14T07:14:24Z</dcterms:modified>
</cp:coreProperties>
</file>